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7315200" cx="9753600"/>
  <p:notesSz cx="6858000" cy="9144000"/>
  <p:embeddedFontLst>
    <p:embeddedFont>
      <p:font typeface="Source Serif Pro"/>
      <p:regular r:id="rId79"/>
      <p:bold r:id="rId80"/>
      <p:italic r:id="rId81"/>
      <p:boldItalic r:id="rId82"/>
    </p:embeddedFont>
    <p:embeddedFont>
      <p:font typeface="Quicksand"/>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85" roundtripDataSignature="AMtx7mhWBO9ctHHLIzrfyTqM6bwGKF8y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Quicksand-bold.fntdata"/><Relationship Id="rId83" Type="http://schemas.openxmlformats.org/officeDocument/2006/relationships/font" Target="fonts/Quicksand-regular.fntdata"/><Relationship Id="rId42" Type="http://schemas.openxmlformats.org/officeDocument/2006/relationships/slide" Target="slides/slide37.xml"/><Relationship Id="rId41" Type="http://schemas.openxmlformats.org/officeDocument/2006/relationships/slide" Target="slides/slide36.xml"/><Relationship Id="rId85" Type="http://customschemas.google.com/relationships/presentationmetadata" Target="meta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SourceSerifPro-bold.fntdata"/><Relationship Id="rId82" Type="http://schemas.openxmlformats.org/officeDocument/2006/relationships/font" Target="fonts/SourceSerifPro-boldItalic.fntdata"/><Relationship Id="rId81" Type="http://schemas.openxmlformats.org/officeDocument/2006/relationships/font" Target="fonts/SourceSerifPr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SourceSerifPro-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5" name="Google Shape;41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 name="Google Shape;42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0" name="Google Shape;49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0" name="Google Shape;50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8" name="Google Shape;52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6" name="Google Shape;56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 name="Google Shape;62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7" name="Google Shape;677;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3" name="Google Shape;70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8" name="Google Shape;71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3" name="Google Shape;74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6" name="Google Shape;75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9" name="Google Shape;769;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4" name="Google Shape;784;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9" name="Google Shape;80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5" name="Google Shape;835;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0" name="Google Shape;85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5" name="Google Shape;875;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8" name="Google Shape;888;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1" name="Google Shape;90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6" name="Google Shape;91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1" name="Google Shape;941;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4" name="Google Shape;954;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7" name="Google Shape;967;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2" name="Google Shape;98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3" name="Google Shape;1003;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6" name="Google Shape;1036;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5" name="Google Shape;1055;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3" name="Google Shape;1063;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8" name="Google Shape;107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3" name="Google Shape;1093;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0" name="Google Shape;113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5" name="Google Shape;114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0" name="Google Shape;1160;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5" name="Google Shape;1175;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1" name="Google Shape;1201;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6" name="Google Shape;121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1" name="Google Shape;1231;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6" name="Google Shape;1246;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1" name="Google Shape;1261;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6" name="Google Shape;1276;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8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7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7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7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8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8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8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8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8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8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3"/>
          <p:cNvSpPr/>
          <p:nvPr>
            <p:ph idx="2" type="pic"/>
          </p:nvPr>
        </p:nvSpPr>
        <p:spPr>
          <a:xfrm>
            <a:off x="1792288" y="612775"/>
            <a:ext cx="5486400" cy="4114800"/>
          </a:xfrm>
          <a:prstGeom prst="rect">
            <a:avLst/>
          </a:prstGeom>
          <a:noFill/>
          <a:ln>
            <a:noFill/>
          </a:ln>
        </p:spPr>
      </p:sp>
      <p:sp>
        <p:nvSpPr>
          <p:cNvPr id="64" name="Google Shape;64;p8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38.png"/><Relationship Id="rId6" Type="http://schemas.openxmlformats.org/officeDocument/2006/relationships/image" Target="../media/image47.png"/><Relationship Id="rId7"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44.png"/><Relationship Id="rId6"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png"/><Relationship Id="rId10" Type="http://schemas.openxmlformats.org/officeDocument/2006/relationships/image" Target="../media/image1.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8.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8.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8.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8.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8.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8.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8.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2.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5.png"/><Relationship Id="rId4" Type="http://schemas.openxmlformats.org/officeDocument/2006/relationships/image" Target="../media/image89.png"/><Relationship Id="rId5" Type="http://schemas.openxmlformats.org/officeDocument/2006/relationships/image" Target="../media/image91.png"/><Relationship Id="rId6"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83" name="Shape 83"/>
        <p:cNvGrpSpPr/>
        <p:nvPr/>
      </p:nvGrpSpPr>
      <p:grpSpPr>
        <a:xfrm>
          <a:off x="0" y="0"/>
          <a:ext cx="0" cy="0"/>
          <a:chOff x="0" y="0"/>
          <a:chExt cx="0" cy="0"/>
        </a:xfrm>
      </p:grpSpPr>
      <p:grpSp>
        <p:nvGrpSpPr>
          <p:cNvPr id="84" name="Google Shape;84;p1"/>
          <p:cNvGrpSpPr/>
          <p:nvPr/>
        </p:nvGrpSpPr>
        <p:grpSpPr>
          <a:xfrm>
            <a:off x="5314379" y="5299744"/>
            <a:ext cx="4161711" cy="3066160"/>
            <a:chOff x="881566" y="493560"/>
            <a:chExt cx="9997606" cy="5593684"/>
          </a:xfrm>
        </p:grpSpPr>
        <p:sp>
          <p:nvSpPr>
            <p:cNvPr id="85" name="Google Shape;85;p1"/>
            <p:cNvSpPr/>
            <p:nvPr/>
          </p:nvSpPr>
          <p:spPr>
            <a:xfrm>
              <a:off x="953397" y="493560"/>
              <a:ext cx="9925775" cy="5513252"/>
            </a:xfrm>
            <a:custGeom>
              <a:rect b="b" l="l" r="r" t="t"/>
              <a:pathLst>
                <a:path extrusionOk="0" h="5513252" w="9925775">
                  <a:moveTo>
                    <a:pt x="84891" y="329041"/>
                  </a:moveTo>
                  <a:lnTo>
                    <a:pt x="84891" y="274201"/>
                  </a:lnTo>
                  <a:cubicBezTo>
                    <a:pt x="192638" y="274201"/>
                    <a:pt x="280795" y="224845"/>
                    <a:pt x="280795" y="164520"/>
                  </a:cubicBezTo>
                  <a:cubicBezTo>
                    <a:pt x="280795" y="104196"/>
                    <a:pt x="192638" y="54840"/>
                    <a:pt x="84891" y="54840"/>
                  </a:cubicBezTo>
                  <a:lnTo>
                    <a:pt x="84891" y="0"/>
                  </a:lnTo>
                  <a:cubicBezTo>
                    <a:pt x="248144" y="0"/>
                    <a:pt x="378746" y="73120"/>
                    <a:pt x="378746" y="164520"/>
                  </a:cubicBezTo>
                  <a:cubicBezTo>
                    <a:pt x="378746" y="255921"/>
                    <a:pt x="248144" y="329041"/>
                    <a:pt x="84891" y="329041"/>
                  </a:cubicBezTo>
                  <a:close/>
                  <a:moveTo>
                    <a:pt x="5224092" y="190112"/>
                  </a:moveTo>
                  <a:lnTo>
                    <a:pt x="5224092" y="135272"/>
                  </a:lnTo>
                  <a:lnTo>
                    <a:pt x="4636381" y="135272"/>
                  </a:lnTo>
                  <a:lnTo>
                    <a:pt x="4636381" y="190112"/>
                  </a:lnTo>
                  <a:lnTo>
                    <a:pt x="5224092" y="190112"/>
                  </a:lnTo>
                  <a:close/>
                  <a:moveTo>
                    <a:pt x="4930237" y="5513252"/>
                  </a:moveTo>
                  <a:cubicBezTo>
                    <a:pt x="5093489" y="5513252"/>
                    <a:pt x="5224092" y="5440132"/>
                    <a:pt x="5224092" y="5348732"/>
                  </a:cubicBezTo>
                  <a:lnTo>
                    <a:pt x="5126140" y="5348732"/>
                  </a:lnTo>
                  <a:cubicBezTo>
                    <a:pt x="5126140" y="5409056"/>
                    <a:pt x="5037983" y="5458412"/>
                    <a:pt x="4930237" y="5458412"/>
                  </a:cubicBezTo>
                  <a:cubicBezTo>
                    <a:pt x="4822490" y="5458412"/>
                    <a:pt x="4734333" y="5409056"/>
                    <a:pt x="4734333" y="5348732"/>
                  </a:cubicBezTo>
                  <a:lnTo>
                    <a:pt x="4636381" y="5348732"/>
                  </a:lnTo>
                  <a:cubicBezTo>
                    <a:pt x="4636381" y="5438304"/>
                    <a:pt x="4766984" y="5513252"/>
                    <a:pt x="4930237" y="5513252"/>
                  </a:cubicBezTo>
                  <a:close/>
                  <a:moveTo>
                    <a:pt x="2432468" y="4111175"/>
                  </a:moveTo>
                  <a:cubicBezTo>
                    <a:pt x="2432468" y="4202575"/>
                    <a:pt x="2563070" y="4275695"/>
                    <a:pt x="2726323" y="4275695"/>
                  </a:cubicBezTo>
                  <a:lnTo>
                    <a:pt x="2726323" y="4220855"/>
                  </a:lnTo>
                  <a:cubicBezTo>
                    <a:pt x="2618576" y="4220855"/>
                    <a:pt x="2530419" y="4171499"/>
                    <a:pt x="2530419" y="4111175"/>
                  </a:cubicBezTo>
                  <a:cubicBezTo>
                    <a:pt x="2530419" y="4050851"/>
                    <a:pt x="2618576" y="4001495"/>
                    <a:pt x="2726323" y="4001495"/>
                  </a:cubicBezTo>
                  <a:lnTo>
                    <a:pt x="2726323" y="3946655"/>
                  </a:lnTo>
                  <a:cubicBezTo>
                    <a:pt x="2566335" y="3946655"/>
                    <a:pt x="2432468" y="4021603"/>
                    <a:pt x="2432468" y="4111175"/>
                  </a:cubicBezTo>
                  <a:close/>
                  <a:moveTo>
                    <a:pt x="414662" y="2928458"/>
                  </a:moveTo>
                  <a:lnTo>
                    <a:pt x="483228" y="2888242"/>
                  </a:lnTo>
                  <a:lnTo>
                    <a:pt x="68566" y="2656086"/>
                  </a:lnTo>
                  <a:lnTo>
                    <a:pt x="0" y="2694474"/>
                  </a:lnTo>
                  <a:lnTo>
                    <a:pt x="414662" y="2928458"/>
                  </a:lnTo>
                  <a:close/>
                  <a:moveTo>
                    <a:pt x="9925775" y="1515413"/>
                  </a:moveTo>
                  <a:lnTo>
                    <a:pt x="9925775" y="1460573"/>
                  </a:lnTo>
                  <a:lnTo>
                    <a:pt x="9338065" y="1460573"/>
                  </a:lnTo>
                  <a:lnTo>
                    <a:pt x="9338065" y="1515413"/>
                  </a:lnTo>
                  <a:lnTo>
                    <a:pt x="9925775" y="1515413"/>
                  </a:lnTo>
                  <a:close/>
                  <a:moveTo>
                    <a:pt x="9484992" y="2802326"/>
                  </a:moveTo>
                  <a:cubicBezTo>
                    <a:pt x="9484992" y="2893726"/>
                    <a:pt x="9615594" y="2966846"/>
                    <a:pt x="9778847" y="2966846"/>
                  </a:cubicBezTo>
                  <a:lnTo>
                    <a:pt x="9778847" y="2912006"/>
                  </a:lnTo>
                  <a:cubicBezTo>
                    <a:pt x="9671100" y="2912006"/>
                    <a:pt x="9582944" y="2862650"/>
                    <a:pt x="9582944" y="2802326"/>
                  </a:cubicBezTo>
                  <a:cubicBezTo>
                    <a:pt x="9582944" y="2742002"/>
                    <a:pt x="9671100" y="2692646"/>
                    <a:pt x="9778847" y="2692646"/>
                  </a:cubicBezTo>
                  <a:lnTo>
                    <a:pt x="9778847" y="2637806"/>
                  </a:lnTo>
                  <a:cubicBezTo>
                    <a:pt x="9618858" y="2637806"/>
                    <a:pt x="9484992" y="2710926"/>
                    <a:pt x="9484992" y="2802326"/>
                  </a:cubicBezTo>
                  <a:close/>
                  <a:moveTo>
                    <a:pt x="5070634" y="1482509"/>
                  </a:moveTo>
                  <a:cubicBezTo>
                    <a:pt x="5070634" y="1391109"/>
                    <a:pt x="4940032" y="1317989"/>
                    <a:pt x="4776779" y="1317989"/>
                  </a:cubicBezTo>
                  <a:lnTo>
                    <a:pt x="4776779" y="1372829"/>
                  </a:lnTo>
                  <a:cubicBezTo>
                    <a:pt x="4884526" y="1372829"/>
                    <a:pt x="4972682" y="1422185"/>
                    <a:pt x="4972682" y="1482509"/>
                  </a:cubicBezTo>
                  <a:cubicBezTo>
                    <a:pt x="4972682" y="1542833"/>
                    <a:pt x="4884526" y="1592189"/>
                    <a:pt x="4776779" y="1592189"/>
                  </a:cubicBezTo>
                  <a:lnTo>
                    <a:pt x="4776779" y="1647029"/>
                  </a:lnTo>
                  <a:cubicBezTo>
                    <a:pt x="4940032" y="1647029"/>
                    <a:pt x="5070634" y="1572081"/>
                    <a:pt x="5070634" y="1482509"/>
                  </a:cubicBezTo>
                  <a:close/>
                  <a:moveTo>
                    <a:pt x="2625106" y="1314333"/>
                  </a:moveTo>
                  <a:lnTo>
                    <a:pt x="2527154" y="1314333"/>
                  </a:lnTo>
                  <a:lnTo>
                    <a:pt x="2527154" y="1643374"/>
                  </a:lnTo>
                  <a:lnTo>
                    <a:pt x="2625106" y="1643374"/>
                  </a:lnTo>
                  <a:lnTo>
                    <a:pt x="2625106" y="1314333"/>
                  </a:lnTo>
                  <a:close/>
                  <a:moveTo>
                    <a:pt x="5220827" y="2824262"/>
                  </a:moveTo>
                  <a:lnTo>
                    <a:pt x="5220827" y="2769422"/>
                  </a:lnTo>
                  <a:lnTo>
                    <a:pt x="4633117" y="2769422"/>
                  </a:lnTo>
                  <a:lnTo>
                    <a:pt x="4633117" y="2824262"/>
                  </a:lnTo>
                  <a:lnTo>
                    <a:pt x="5220827" y="2824262"/>
                  </a:lnTo>
                  <a:close/>
                  <a:moveTo>
                    <a:pt x="9925775" y="5454756"/>
                  </a:moveTo>
                  <a:lnTo>
                    <a:pt x="9925775" y="5399916"/>
                  </a:lnTo>
                  <a:lnTo>
                    <a:pt x="9338065" y="5399916"/>
                  </a:lnTo>
                  <a:lnTo>
                    <a:pt x="9338065" y="5454756"/>
                  </a:lnTo>
                  <a:lnTo>
                    <a:pt x="9925775" y="545475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881566" y="493560"/>
              <a:ext cx="9945365" cy="5593684"/>
            </a:xfrm>
            <a:custGeom>
              <a:rect b="b" l="l" r="r" t="t"/>
              <a:pathLst>
                <a:path extrusionOk="0" h="5593684" w="9945365">
                  <a:moveTo>
                    <a:pt x="9752727" y="4279351"/>
                  </a:moveTo>
                  <a:lnTo>
                    <a:pt x="9654775" y="4279351"/>
                  </a:lnTo>
                  <a:lnTo>
                    <a:pt x="9654775" y="3950311"/>
                  </a:lnTo>
                  <a:lnTo>
                    <a:pt x="9752727" y="3950311"/>
                  </a:lnTo>
                  <a:lnTo>
                    <a:pt x="9752727" y="4279351"/>
                  </a:lnTo>
                  <a:close/>
                  <a:moveTo>
                    <a:pt x="2696937" y="0"/>
                  </a:moveTo>
                  <a:lnTo>
                    <a:pt x="2598985" y="0"/>
                  </a:lnTo>
                  <a:lnTo>
                    <a:pt x="2598985" y="329041"/>
                  </a:lnTo>
                  <a:lnTo>
                    <a:pt x="2696937" y="329041"/>
                  </a:lnTo>
                  <a:lnTo>
                    <a:pt x="2696937" y="0"/>
                  </a:lnTo>
                  <a:close/>
                  <a:moveTo>
                    <a:pt x="137132" y="1623265"/>
                  </a:moveTo>
                  <a:lnTo>
                    <a:pt x="68566" y="1584877"/>
                  </a:lnTo>
                  <a:lnTo>
                    <a:pt x="483228" y="1352721"/>
                  </a:lnTo>
                  <a:lnTo>
                    <a:pt x="551794" y="1391109"/>
                  </a:lnTo>
                  <a:lnTo>
                    <a:pt x="137132" y="1623265"/>
                  </a:lnTo>
                  <a:close/>
                  <a:moveTo>
                    <a:pt x="7098235" y="65808"/>
                  </a:moveTo>
                  <a:lnTo>
                    <a:pt x="7166801" y="27420"/>
                  </a:lnTo>
                  <a:lnTo>
                    <a:pt x="7581463" y="259576"/>
                  </a:lnTo>
                  <a:lnTo>
                    <a:pt x="7512897" y="297965"/>
                  </a:lnTo>
                  <a:lnTo>
                    <a:pt x="7098235" y="65808"/>
                  </a:lnTo>
                  <a:close/>
                  <a:moveTo>
                    <a:pt x="7646765" y="1562941"/>
                  </a:moveTo>
                  <a:lnTo>
                    <a:pt x="7548813" y="1562941"/>
                  </a:lnTo>
                  <a:cubicBezTo>
                    <a:pt x="7548813" y="1502617"/>
                    <a:pt x="7460657" y="1453261"/>
                    <a:pt x="7352910" y="1453261"/>
                  </a:cubicBezTo>
                  <a:cubicBezTo>
                    <a:pt x="7245163" y="1453261"/>
                    <a:pt x="7157006" y="1502617"/>
                    <a:pt x="7157006" y="1562941"/>
                  </a:cubicBezTo>
                  <a:lnTo>
                    <a:pt x="7059054" y="1562941"/>
                  </a:lnTo>
                  <a:cubicBezTo>
                    <a:pt x="7059054" y="1471541"/>
                    <a:pt x="7189657" y="1398421"/>
                    <a:pt x="7352910" y="1398421"/>
                  </a:cubicBezTo>
                  <a:cubicBezTo>
                    <a:pt x="7512897" y="1398421"/>
                    <a:pt x="7646765" y="1473369"/>
                    <a:pt x="7646765" y="1562941"/>
                  </a:cubicBezTo>
                  <a:close/>
                  <a:moveTo>
                    <a:pt x="4845345" y="4261071"/>
                  </a:moveTo>
                  <a:lnTo>
                    <a:pt x="4776779" y="4222683"/>
                  </a:lnTo>
                  <a:lnTo>
                    <a:pt x="5191441" y="3990527"/>
                  </a:lnTo>
                  <a:lnTo>
                    <a:pt x="5260007" y="4028915"/>
                  </a:lnTo>
                  <a:lnTo>
                    <a:pt x="4845345" y="4261071"/>
                  </a:lnTo>
                  <a:close/>
                  <a:moveTo>
                    <a:pt x="339566" y="4277523"/>
                  </a:moveTo>
                  <a:lnTo>
                    <a:pt x="241614" y="4277523"/>
                  </a:lnTo>
                  <a:lnTo>
                    <a:pt x="241614" y="3948483"/>
                  </a:lnTo>
                  <a:lnTo>
                    <a:pt x="339566" y="3948483"/>
                  </a:lnTo>
                  <a:lnTo>
                    <a:pt x="339566" y="4277523"/>
                  </a:lnTo>
                  <a:close/>
                  <a:moveTo>
                    <a:pt x="7398620" y="5593684"/>
                  </a:moveTo>
                  <a:lnTo>
                    <a:pt x="7300668" y="5593684"/>
                  </a:lnTo>
                  <a:lnTo>
                    <a:pt x="7300668" y="5264644"/>
                  </a:lnTo>
                  <a:lnTo>
                    <a:pt x="7398620" y="5264644"/>
                  </a:lnTo>
                  <a:lnTo>
                    <a:pt x="7398620" y="5593684"/>
                  </a:lnTo>
                  <a:close/>
                  <a:moveTo>
                    <a:pt x="587710" y="5511424"/>
                  </a:moveTo>
                  <a:lnTo>
                    <a:pt x="489758" y="5511424"/>
                  </a:lnTo>
                  <a:cubicBezTo>
                    <a:pt x="489758" y="5451100"/>
                    <a:pt x="401602" y="5401744"/>
                    <a:pt x="293855" y="5401744"/>
                  </a:cubicBezTo>
                  <a:cubicBezTo>
                    <a:pt x="186108" y="5401744"/>
                    <a:pt x="97951" y="5451100"/>
                    <a:pt x="97951" y="5511424"/>
                  </a:cubicBezTo>
                  <a:lnTo>
                    <a:pt x="0" y="5511424"/>
                  </a:lnTo>
                  <a:cubicBezTo>
                    <a:pt x="0" y="5420024"/>
                    <a:pt x="130602" y="5346904"/>
                    <a:pt x="293855" y="5346904"/>
                  </a:cubicBezTo>
                  <a:cubicBezTo>
                    <a:pt x="457108" y="5346904"/>
                    <a:pt x="587710" y="5420024"/>
                    <a:pt x="587710" y="5511424"/>
                  </a:cubicBezTo>
                  <a:close/>
                  <a:moveTo>
                    <a:pt x="9530702" y="299793"/>
                  </a:moveTo>
                  <a:lnTo>
                    <a:pt x="9462136" y="261405"/>
                  </a:lnTo>
                  <a:lnTo>
                    <a:pt x="9876798" y="29248"/>
                  </a:lnTo>
                  <a:lnTo>
                    <a:pt x="9945365" y="67636"/>
                  </a:lnTo>
                  <a:lnTo>
                    <a:pt x="9530702" y="299793"/>
                  </a:lnTo>
                  <a:close/>
                  <a:moveTo>
                    <a:pt x="2468383" y="5571748"/>
                  </a:moveTo>
                  <a:lnTo>
                    <a:pt x="2399817" y="5533360"/>
                  </a:lnTo>
                  <a:lnTo>
                    <a:pt x="2814479" y="5301204"/>
                  </a:lnTo>
                  <a:lnTo>
                    <a:pt x="2883045" y="5339592"/>
                  </a:lnTo>
                  <a:lnTo>
                    <a:pt x="2468383" y="5571748"/>
                  </a:lnTo>
                  <a:close/>
                  <a:moveTo>
                    <a:pt x="7166801" y="2937598"/>
                  </a:moveTo>
                  <a:lnTo>
                    <a:pt x="7098235" y="2899210"/>
                  </a:lnTo>
                  <a:lnTo>
                    <a:pt x="7512897" y="2667054"/>
                  </a:lnTo>
                  <a:lnTo>
                    <a:pt x="7581463" y="2705442"/>
                  </a:lnTo>
                  <a:lnTo>
                    <a:pt x="7166801" y="2937598"/>
                  </a:lnTo>
                  <a:close/>
                  <a:moveTo>
                    <a:pt x="2354106" y="2714582"/>
                  </a:moveTo>
                  <a:lnTo>
                    <a:pt x="2452058" y="2714582"/>
                  </a:lnTo>
                  <a:cubicBezTo>
                    <a:pt x="2452058" y="2774906"/>
                    <a:pt x="2540214" y="2824262"/>
                    <a:pt x="2647961" y="2824262"/>
                  </a:cubicBezTo>
                  <a:cubicBezTo>
                    <a:pt x="2755708" y="2824262"/>
                    <a:pt x="2843865" y="2774906"/>
                    <a:pt x="2843865" y="2714582"/>
                  </a:cubicBezTo>
                  <a:lnTo>
                    <a:pt x="2941816" y="2714582"/>
                  </a:lnTo>
                  <a:cubicBezTo>
                    <a:pt x="2941816" y="2805982"/>
                    <a:pt x="2811214" y="2879102"/>
                    <a:pt x="2647961" y="2879102"/>
                  </a:cubicBezTo>
                  <a:cubicBezTo>
                    <a:pt x="2487973" y="2879102"/>
                    <a:pt x="2354106" y="2805982"/>
                    <a:pt x="2354106" y="2714582"/>
                  </a:cubicBezTo>
                  <a:close/>
                  <a:moveTo>
                    <a:pt x="7646765" y="4193435"/>
                  </a:moveTo>
                  <a:lnTo>
                    <a:pt x="7548813" y="4193435"/>
                  </a:lnTo>
                  <a:cubicBezTo>
                    <a:pt x="7548813" y="4133111"/>
                    <a:pt x="7460657" y="4083755"/>
                    <a:pt x="7352910" y="4083755"/>
                  </a:cubicBezTo>
                  <a:cubicBezTo>
                    <a:pt x="7245163" y="4083755"/>
                    <a:pt x="7157006" y="4133111"/>
                    <a:pt x="7157006" y="4193435"/>
                  </a:cubicBezTo>
                  <a:lnTo>
                    <a:pt x="7059054" y="4193435"/>
                  </a:lnTo>
                  <a:cubicBezTo>
                    <a:pt x="7059054" y="4102035"/>
                    <a:pt x="7189657" y="4028915"/>
                    <a:pt x="7352910" y="4028915"/>
                  </a:cubicBezTo>
                  <a:cubicBezTo>
                    <a:pt x="7516162" y="4028915"/>
                    <a:pt x="7646765" y="4103863"/>
                    <a:pt x="7646765" y="4193435"/>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7" name="Google Shape;87;p1"/>
          <p:cNvPicPr preferRelativeResize="0"/>
          <p:nvPr/>
        </p:nvPicPr>
        <p:blipFill rotWithShape="1">
          <a:blip r:embed="rId3">
            <a:alphaModFix/>
          </a:blip>
          <a:srcRect b="0" l="0" r="0" t="0"/>
          <a:stretch/>
        </p:blipFill>
        <p:spPr>
          <a:xfrm flipH="1">
            <a:off x="5643185" y="3474190"/>
            <a:ext cx="3752069" cy="2940257"/>
          </a:xfrm>
          <a:prstGeom prst="rect">
            <a:avLst/>
          </a:prstGeom>
          <a:noFill/>
          <a:ln>
            <a:noFill/>
          </a:ln>
        </p:spPr>
      </p:pic>
      <p:pic>
        <p:nvPicPr>
          <p:cNvPr id="88" name="Google Shape;88;p1"/>
          <p:cNvPicPr preferRelativeResize="0"/>
          <p:nvPr/>
        </p:nvPicPr>
        <p:blipFill rotWithShape="1">
          <a:blip r:embed="rId4">
            <a:alphaModFix/>
          </a:blip>
          <a:srcRect b="0" l="0" r="0" t="0"/>
          <a:stretch/>
        </p:blipFill>
        <p:spPr>
          <a:xfrm rot="5400000">
            <a:off x="8564240" y="284438"/>
            <a:ext cx="767863" cy="894164"/>
          </a:xfrm>
          <a:prstGeom prst="rect">
            <a:avLst/>
          </a:prstGeom>
          <a:noFill/>
          <a:ln>
            <a:noFill/>
          </a:ln>
        </p:spPr>
      </p:pic>
      <p:sp>
        <p:nvSpPr>
          <p:cNvPr id="89" name="Google Shape;89;p1"/>
          <p:cNvSpPr/>
          <p:nvPr/>
        </p:nvSpPr>
        <p:spPr>
          <a:xfrm>
            <a:off x="218715" y="113421"/>
            <a:ext cx="4430689" cy="468335"/>
          </a:xfrm>
          <a:custGeom>
            <a:rect b="b" l="l" r="r" t="t"/>
            <a:pathLst>
              <a:path extrusionOk="0" h="1913890" w="18106399">
                <a:moveTo>
                  <a:pt x="18106399" y="956945"/>
                </a:moveTo>
                <a:lnTo>
                  <a:pt x="18106399" y="956945"/>
                </a:lnTo>
                <a:cubicBezTo>
                  <a:pt x="18106399" y="1485392"/>
                  <a:pt x="17678028" y="1913890"/>
                  <a:pt x="17149454" y="1913890"/>
                </a:cubicBezTo>
                <a:lnTo>
                  <a:pt x="956945" y="1913890"/>
                </a:lnTo>
                <a:cubicBezTo>
                  <a:pt x="428371" y="1913890"/>
                  <a:pt x="0" y="1485392"/>
                  <a:pt x="0" y="956945"/>
                </a:cubicBezTo>
                <a:lnTo>
                  <a:pt x="0" y="956945"/>
                </a:lnTo>
                <a:cubicBezTo>
                  <a:pt x="0" y="428371"/>
                  <a:pt x="428371" y="0"/>
                  <a:pt x="956945" y="0"/>
                </a:cubicBezTo>
                <a:lnTo>
                  <a:pt x="17149454" y="0"/>
                </a:lnTo>
                <a:cubicBezTo>
                  <a:pt x="17677901" y="0"/>
                  <a:pt x="18106399" y="428371"/>
                  <a:pt x="18106399" y="956945"/>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p1"/>
          <p:cNvPicPr preferRelativeResize="0"/>
          <p:nvPr/>
        </p:nvPicPr>
        <p:blipFill rotWithShape="1">
          <a:blip r:embed="rId5">
            <a:alphaModFix/>
          </a:blip>
          <a:srcRect b="0" l="0" r="0" t="0"/>
          <a:stretch/>
        </p:blipFill>
        <p:spPr>
          <a:xfrm>
            <a:off x="440630" y="249562"/>
            <a:ext cx="198325" cy="193277"/>
          </a:xfrm>
          <a:prstGeom prst="rect">
            <a:avLst/>
          </a:prstGeom>
          <a:noFill/>
          <a:ln>
            <a:noFill/>
          </a:ln>
        </p:spPr>
      </p:pic>
      <p:pic>
        <p:nvPicPr>
          <p:cNvPr id="91" name="Google Shape;91;p1"/>
          <p:cNvPicPr preferRelativeResize="0"/>
          <p:nvPr/>
        </p:nvPicPr>
        <p:blipFill rotWithShape="1">
          <a:blip r:embed="rId6">
            <a:alphaModFix/>
          </a:blip>
          <a:srcRect b="0" l="0" r="0" t="0"/>
          <a:stretch/>
        </p:blipFill>
        <p:spPr>
          <a:xfrm>
            <a:off x="6299109" y="2391490"/>
            <a:ext cx="421640" cy="421640"/>
          </a:xfrm>
          <a:prstGeom prst="rect">
            <a:avLst/>
          </a:prstGeom>
          <a:noFill/>
          <a:ln>
            <a:noFill/>
          </a:ln>
        </p:spPr>
      </p:pic>
      <p:sp>
        <p:nvSpPr>
          <p:cNvPr id="92" name="Google Shape;92;p1"/>
          <p:cNvSpPr txBox="1"/>
          <p:nvPr/>
        </p:nvSpPr>
        <p:spPr>
          <a:xfrm>
            <a:off x="397520" y="1249278"/>
            <a:ext cx="8958561" cy="980877"/>
          </a:xfrm>
          <a:prstGeom prst="rect">
            <a:avLst/>
          </a:prstGeom>
          <a:noFill/>
          <a:ln>
            <a:noFill/>
          </a:ln>
        </p:spPr>
        <p:txBody>
          <a:bodyPr anchorCtr="0" anchor="t" bIns="0" lIns="0" spcFirstLastPara="1" rIns="0" wrap="square" tIns="0">
            <a:spAutoFit/>
          </a:bodyPr>
          <a:lstStyle/>
          <a:p>
            <a:pPr indent="0" lvl="0" marL="0" marR="0" rtl="0" algn="ctr">
              <a:lnSpc>
                <a:spcPct val="120006"/>
              </a:lnSpc>
              <a:spcBef>
                <a:spcPts val="0"/>
              </a:spcBef>
              <a:spcAft>
                <a:spcPts val="0"/>
              </a:spcAft>
              <a:buClr>
                <a:srgbClr val="000000"/>
              </a:buClr>
              <a:buSzPts val="3199"/>
              <a:buFont typeface="Arial"/>
              <a:buNone/>
            </a:pPr>
            <a:r>
              <a:rPr b="1" i="0" lang="en-US" sz="3199" u="none" cap="none" strike="noStrike">
                <a:solidFill>
                  <a:srgbClr val="422F01"/>
                </a:solidFill>
                <a:latin typeface="Quicksand"/>
                <a:ea typeface="Quicksand"/>
                <a:cs typeface="Quicksand"/>
                <a:sym typeface="Quicksand"/>
              </a:rPr>
              <a:t>Xây dựng kho dữ liệu đặt phòng khách sạn </a:t>
            </a:r>
            <a:endParaRPr b="0" i="0" sz="1400" u="none" cap="none" strike="noStrike">
              <a:solidFill>
                <a:srgbClr val="000000"/>
              </a:solidFill>
              <a:latin typeface="Arial"/>
              <a:ea typeface="Arial"/>
              <a:cs typeface="Arial"/>
              <a:sym typeface="Arial"/>
            </a:endParaRPr>
          </a:p>
          <a:p>
            <a:pPr indent="0" lvl="0" marL="0" marR="0" rtl="0" algn="ctr">
              <a:lnSpc>
                <a:spcPct val="120006"/>
              </a:lnSpc>
              <a:spcBef>
                <a:spcPts val="0"/>
              </a:spcBef>
              <a:spcAft>
                <a:spcPts val="0"/>
              </a:spcAft>
              <a:buClr>
                <a:srgbClr val="000000"/>
              </a:buClr>
              <a:buSzPts val="3199"/>
              <a:buFont typeface="Arial"/>
              <a:buNone/>
            </a:pPr>
            <a:r>
              <a:rPr b="1" i="0" lang="en-US" sz="3199" u="none" cap="none" strike="noStrike">
                <a:solidFill>
                  <a:srgbClr val="422F01"/>
                </a:solidFill>
                <a:latin typeface="Quicksand"/>
                <a:ea typeface="Quicksand"/>
                <a:cs typeface="Quicksand"/>
                <a:sym typeface="Quicksand"/>
              </a:rPr>
              <a:t>từ năm 2015 đến năm 2017</a:t>
            </a:r>
            <a:endParaRPr b="0" i="0" sz="1400" u="none" cap="none" strike="noStrike">
              <a:solidFill>
                <a:srgbClr val="000000"/>
              </a:solidFill>
              <a:latin typeface="Arial"/>
              <a:ea typeface="Arial"/>
              <a:cs typeface="Arial"/>
              <a:sym typeface="Arial"/>
            </a:endParaRPr>
          </a:p>
        </p:txBody>
      </p:sp>
      <p:sp>
        <p:nvSpPr>
          <p:cNvPr id="93" name="Google Shape;93;p1"/>
          <p:cNvSpPr txBox="1"/>
          <p:nvPr/>
        </p:nvSpPr>
        <p:spPr>
          <a:xfrm>
            <a:off x="539792" y="2937990"/>
            <a:ext cx="5759317" cy="31425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000"/>
              <a:buFont typeface="Arial"/>
              <a:buNone/>
            </a:pPr>
            <a:r>
              <a:rPr b="1" i="0" lang="en-US" sz="2000" u="none" cap="none" strike="noStrike">
                <a:solidFill>
                  <a:srgbClr val="422F01"/>
                </a:solidFill>
                <a:latin typeface="Quicksand"/>
                <a:ea typeface="Quicksand"/>
                <a:cs typeface="Quicksand"/>
                <a:sym typeface="Quicksand"/>
              </a:rPr>
              <a:t>Giảng viên hướng dẫn: </a:t>
            </a:r>
            <a:r>
              <a:rPr b="0" i="0" lang="en-US" sz="2000" u="none" cap="none" strike="noStrike">
                <a:solidFill>
                  <a:srgbClr val="000000"/>
                </a:solidFill>
                <a:latin typeface="Quicksand"/>
                <a:ea typeface="Quicksand"/>
                <a:cs typeface="Quicksand"/>
                <a:sym typeface="Quicksand"/>
              </a:rPr>
              <a:t>ThS. Đỗ Thị Minh Phụng</a:t>
            </a:r>
            <a:endParaRPr b="0" i="0" sz="1400" u="none" cap="none" strike="noStrike">
              <a:solidFill>
                <a:srgbClr val="000000"/>
              </a:solidFill>
              <a:latin typeface="Arial"/>
              <a:ea typeface="Arial"/>
              <a:cs typeface="Arial"/>
              <a:sym typeface="Arial"/>
            </a:endParaRPr>
          </a:p>
        </p:txBody>
      </p:sp>
      <p:sp>
        <p:nvSpPr>
          <p:cNvPr id="94" name="Google Shape;94;p1"/>
          <p:cNvSpPr txBox="1"/>
          <p:nvPr/>
        </p:nvSpPr>
        <p:spPr>
          <a:xfrm>
            <a:off x="987669" y="222996"/>
            <a:ext cx="3348328" cy="2571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700"/>
              <a:buFont typeface="Arial"/>
              <a:buNone/>
            </a:pPr>
            <a:r>
              <a:rPr b="1" i="0" lang="en-US" sz="1700" u="none" cap="none" strike="noStrike">
                <a:solidFill>
                  <a:srgbClr val="FFFAF5"/>
                </a:solidFill>
                <a:latin typeface="Quicksand"/>
                <a:ea typeface="Quicksand"/>
                <a:cs typeface="Quicksand"/>
                <a:sym typeface="Quicksand"/>
              </a:rPr>
              <a:t>IS217.M22 - Kho dữ liệu và OLAP</a:t>
            </a:r>
            <a:endParaRPr b="0" i="0" sz="1400" u="none" cap="none" strike="noStrike">
              <a:solidFill>
                <a:srgbClr val="000000"/>
              </a:solidFill>
              <a:latin typeface="Arial"/>
              <a:ea typeface="Arial"/>
              <a:cs typeface="Arial"/>
              <a:sym typeface="Arial"/>
            </a:endParaRPr>
          </a:p>
        </p:txBody>
      </p:sp>
      <p:sp>
        <p:nvSpPr>
          <p:cNvPr id="95" name="Google Shape;95;p1"/>
          <p:cNvSpPr txBox="1"/>
          <p:nvPr/>
        </p:nvSpPr>
        <p:spPr>
          <a:xfrm>
            <a:off x="539792" y="3409950"/>
            <a:ext cx="6843988" cy="2280624"/>
          </a:xfrm>
          <a:prstGeom prst="rect">
            <a:avLst/>
          </a:prstGeom>
          <a:noFill/>
          <a:ln>
            <a:noFill/>
          </a:ln>
        </p:spPr>
        <p:txBody>
          <a:bodyPr anchorCtr="0" anchor="t" bIns="0" lIns="0" spcFirstLastPara="1" rIns="0" wrap="square" tIns="0">
            <a:spAutoFit/>
          </a:bodyPr>
          <a:lstStyle/>
          <a:p>
            <a:pPr indent="0" lvl="0" marL="0" marR="0" rtl="0" algn="l">
              <a:lnSpc>
                <a:spcPct val="247000"/>
              </a:lnSpc>
              <a:spcBef>
                <a:spcPts val="0"/>
              </a:spcBef>
              <a:spcAft>
                <a:spcPts val="0"/>
              </a:spcAft>
              <a:buClr>
                <a:srgbClr val="000000"/>
              </a:buClr>
              <a:buSzPts val="2000"/>
              <a:buFont typeface="Arial"/>
              <a:buNone/>
            </a:pPr>
            <a:r>
              <a:rPr b="1" i="0" lang="en-US" sz="2000" u="none" cap="none" strike="noStrike">
                <a:solidFill>
                  <a:srgbClr val="422F01"/>
                </a:solidFill>
                <a:latin typeface="Quicksand"/>
                <a:ea typeface="Quicksand"/>
                <a:cs typeface="Quicksand"/>
                <a:sym typeface="Quicksand"/>
              </a:rPr>
              <a:t>Sinh viên thực hiện :</a:t>
            </a:r>
            <a:endParaRPr b="0" i="0" sz="1400" u="none" cap="none" strike="noStrike">
              <a:solidFill>
                <a:srgbClr val="000000"/>
              </a:solidFill>
              <a:latin typeface="Arial"/>
              <a:ea typeface="Arial"/>
              <a:cs typeface="Arial"/>
              <a:sym typeface="Arial"/>
            </a:endParaRPr>
          </a:p>
          <a:p>
            <a:pPr indent="-215900" lvl="1" marL="431801" marR="0" rtl="0" algn="l">
              <a:lnSpc>
                <a:spcPct val="247000"/>
              </a:lnSpc>
              <a:spcBef>
                <a:spcPts val="0"/>
              </a:spcBef>
              <a:spcAft>
                <a:spcPts val="0"/>
              </a:spcAft>
              <a:buClr>
                <a:srgbClr val="000000"/>
              </a:buClr>
              <a:buSzPts val="2000"/>
              <a:buFont typeface="Arial"/>
              <a:buChar char="•"/>
            </a:pPr>
            <a:r>
              <a:rPr b="0" i="0" lang="en-US" sz="2000" u="none" cap="none" strike="noStrike">
                <a:solidFill>
                  <a:srgbClr val="000000"/>
                </a:solidFill>
                <a:latin typeface="Quicksand"/>
                <a:ea typeface="Quicksand"/>
                <a:cs typeface="Quicksand"/>
                <a:sym typeface="Quicksand"/>
              </a:rPr>
              <a:t>19520345 - Đặng Vũ Phương Uyên</a:t>
            </a:r>
            <a:endParaRPr b="0" i="0" sz="1400" u="none" cap="none" strike="noStrike">
              <a:solidFill>
                <a:srgbClr val="000000"/>
              </a:solidFill>
              <a:latin typeface="Arial"/>
              <a:ea typeface="Arial"/>
              <a:cs typeface="Arial"/>
              <a:sym typeface="Arial"/>
            </a:endParaRPr>
          </a:p>
          <a:p>
            <a:pPr indent="-215900" lvl="1" marL="431801" marR="0" rtl="0" algn="l">
              <a:lnSpc>
                <a:spcPct val="247000"/>
              </a:lnSpc>
              <a:spcBef>
                <a:spcPts val="0"/>
              </a:spcBef>
              <a:spcAft>
                <a:spcPts val="0"/>
              </a:spcAft>
              <a:buClr>
                <a:srgbClr val="000000"/>
              </a:buClr>
              <a:buSzPts val="2000"/>
              <a:buFont typeface="Arial"/>
              <a:buChar char="•"/>
            </a:pPr>
            <a:r>
              <a:rPr b="0" i="0" lang="en-US" sz="2000" u="none" cap="none" strike="noStrike">
                <a:solidFill>
                  <a:srgbClr val="000000"/>
                </a:solidFill>
                <a:latin typeface="Quicksand"/>
                <a:ea typeface="Quicksand"/>
                <a:cs typeface="Quicksand"/>
                <a:sym typeface="Quicksand"/>
              </a:rPr>
              <a:t>19522066-Nguyễn Thị Thu Phương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270" name="Shape 270"/>
        <p:cNvGrpSpPr/>
        <p:nvPr/>
      </p:nvGrpSpPr>
      <p:grpSpPr>
        <a:xfrm>
          <a:off x="0" y="0"/>
          <a:ext cx="0" cy="0"/>
          <a:chOff x="0" y="0"/>
          <a:chExt cx="0" cy="0"/>
        </a:xfrm>
      </p:grpSpPr>
      <p:sp>
        <p:nvSpPr>
          <p:cNvPr id="271" name="Google Shape;271;p10"/>
          <p:cNvSpPr txBox="1"/>
          <p:nvPr/>
        </p:nvSpPr>
        <p:spPr>
          <a:xfrm>
            <a:off x="731520" y="773633"/>
            <a:ext cx="8946000" cy="5388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Kết quả sau khi loại bỏ các giá trị NaN</a:t>
            </a:r>
            <a:endParaRPr b="0" i="0" sz="3500" u="none" cap="none" strike="noStrike">
              <a:solidFill>
                <a:srgbClr val="422F01"/>
              </a:solidFill>
              <a:latin typeface="Quicksand"/>
              <a:ea typeface="Quicksand"/>
              <a:cs typeface="Quicksand"/>
              <a:sym typeface="Quicksand"/>
            </a:endParaRPr>
          </a:p>
        </p:txBody>
      </p:sp>
      <p:grpSp>
        <p:nvGrpSpPr>
          <p:cNvPr id="272" name="Google Shape;272;p10"/>
          <p:cNvGrpSpPr/>
          <p:nvPr/>
        </p:nvGrpSpPr>
        <p:grpSpPr>
          <a:xfrm>
            <a:off x="6840805" y="4544070"/>
            <a:ext cx="3261649" cy="3500782"/>
            <a:chOff x="967721" y="637100"/>
            <a:chExt cx="10974670" cy="7220470"/>
          </a:xfrm>
        </p:grpSpPr>
        <p:sp>
          <p:nvSpPr>
            <p:cNvPr id="273" name="Google Shape;273;p10"/>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0"/>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5" name="Google Shape;275;p10"/>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276" name="Google Shape;276;p10"/>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277" name="Google Shape;277;p10"/>
          <p:cNvGrpSpPr/>
          <p:nvPr/>
        </p:nvGrpSpPr>
        <p:grpSpPr>
          <a:xfrm>
            <a:off x="9022931" y="6619423"/>
            <a:ext cx="379735" cy="381478"/>
            <a:chOff x="1135" y="0"/>
            <a:chExt cx="506314" cy="508637"/>
          </a:xfrm>
        </p:grpSpPr>
        <p:sp>
          <p:nvSpPr>
            <p:cNvPr id="278" name="Google Shape;278;p10"/>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0"/>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9</a:t>
              </a:r>
              <a:endParaRPr b="0" i="0" sz="1400" u="none" cap="none" strike="noStrike">
                <a:solidFill>
                  <a:srgbClr val="000000"/>
                </a:solidFill>
                <a:latin typeface="Arial"/>
                <a:ea typeface="Arial"/>
                <a:cs typeface="Arial"/>
                <a:sym typeface="Arial"/>
              </a:endParaRPr>
            </a:p>
          </p:txBody>
        </p:sp>
      </p:grpSp>
      <p:pic>
        <p:nvPicPr>
          <p:cNvPr id="280" name="Google Shape;280;p10"/>
          <p:cNvPicPr preferRelativeResize="0"/>
          <p:nvPr/>
        </p:nvPicPr>
        <p:blipFill rotWithShape="1">
          <a:blip r:embed="rId5">
            <a:alphaModFix/>
          </a:blip>
          <a:srcRect b="0" l="0" r="0" t="0"/>
          <a:stretch/>
        </p:blipFill>
        <p:spPr>
          <a:xfrm>
            <a:off x="588350" y="1723775"/>
            <a:ext cx="8602974" cy="4334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284" name="Shape 284"/>
        <p:cNvGrpSpPr/>
        <p:nvPr/>
      </p:nvGrpSpPr>
      <p:grpSpPr>
        <a:xfrm>
          <a:off x="0" y="0"/>
          <a:ext cx="0" cy="0"/>
          <a:chOff x="0" y="0"/>
          <a:chExt cx="0" cy="0"/>
        </a:xfrm>
      </p:grpSpPr>
      <p:sp>
        <p:nvSpPr>
          <p:cNvPr id="285" name="Google Shape;285;p11"/>
          <p:cNvSpPr txBox="1"/>
          <p:nvPr/>
        </p:nvSpPr>
        <p:spPr>
          <a:xfrm>
            <a:off x="544293" y="49488"/>
            <a:ext cx="8946000" cy="14778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Thay thế các giá trị không có ý nghĩa (Undefined) thành NaN và xóa</a:t>
            </a:r>
            <a:endParaRPr b="0" i="0" sz="3500" u="none" cap="none" strike="noStrike">
              <a:solidFill>
                <a:srgbClr val="422F01"/>
              </a:solidFill>
              <a:latin typeface="Quicksand"/>
              <a:ea typeface="Quicksand"/>
              <a:cs typeface="Quicksand"/>
              <a:sym typeface="Quicksand"/>
            </a:endParaRPr>
          </a:p>
        </p:txBody>
      </p:sp>
      <p:grpSp>
        <p:nvGrpSpPr>
          <p:cNvPr id="286" name="Google Shape;286;p11"/>
          <p:cNvGrpSpPr/>
          <p:nvPr/>
        </p:nvGrpSpPr>
        <p:grpSpPr>
          <a:xfrm>
            <a:off x="6840805" y="4544070"/>
            <a:ext cx="3261649" cy="3500782"/>
            <a:chOff x="967721" y="637100"/>
            <a:chExt cx="10974670" cy="7220470"/>
          </a:xfrm>
        </p:grpSpPr>
        <p:sp>
          <p:nvSpPr>
            <p:cNvPr id="287" name="Google Shape;287;p11"/>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1"/>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9" name="Google Shape;289;p11"/>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290" name="Google Shape;290;p11"/>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291" name="Google Shape;291;p11"/>
          <p:cNvGrpSpPr/>
          <p:nvPr/>
        </p:nvGrpSpPr>
        <p:grpSpPr>
          <a:xfrm>
            <a:off x="9022931" y="6619423"/>
            <a:ext cx="379735" cy="381478"/>
            <a:chOff x="1135" y="0"/>
            <a:chExt cx="506314" cy="508637"/>
          </a:xfrm>
        </p:grpSpPr>
        <p:sp>
          <p:nvSpPr>
            <p:cNvPr id="292" name="Google Shape;292;p11"/>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1"/>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10</a:t>
              </a:r>
              <a:endParaRPr b="0" i="0" sz="1400" u="none" cap="none" strike="noStrike">
                <a:solidFill>
                  <a:srgbClr val="000000"/>
                </a:solidFill>
                <a:latin typeface="Arial"/>
                <a:ea typeface="Arial"/>
                <a:cs typeface="Arial"/>
                <a:sym typeface="Arial"/>
              </a:endParaRPr>
            </a:p>
          </p:txBody>
        </p:sp>
      </p:grpSp>
      <p:pic>
        <p:nvPicPr>
          <p:cNvPr id="294" name="Google Shape;294;p11"/>
          <p:cNvPicPr preferRelativeResize="0"/>
          <p:nvPr/>
        </p:nvPicPr>
        <p:blipFill rotWithShape="1">
          <a:blip r:embed="rId5">
            <a:alphaModFix/>
          </a:blip>
          <a:srcRect b="0" l="0" r="0" t="0"/>
          <a:stretch/>
        </p:blipFill>
        <p:spPr>
          <a:xfrm>
            <a:off x="1143000" y="1714070"/>
            <a:ext cx="7741424" cy="1607875"/>
          </a:xfrm>
          <a:prstGeom prst="rect">
            <a:avLst/>
          </a:prstGeom>
          <a:noFill/>
          <a:ln>
            <a:noFill/>
          </a:ln>
        </p:spPr>
      </p:pic>
      <p:pic>
        <p:nvPicPr>
          <p:cNvPr id="295" name="Google Shape;295;p11"/>
          <p:cNvPicPr preferRelativeResize="0"/>
          <p:nvPr/>
        </p:nvPicPr>
        <p:blipFill rotWithShape="1">
          <a:blip r:embed="rId6">
            <a:alphaModFix/>
          </a:blip>
          <a:srcRect b="0" l="0" r="0" t="0"/>
          <a:stretch/>
        </p:blipFill>
        <p:spPr>
          <a:xfrm>
            <a:off x="936450" y="3508725"/>
            <a:ext cx="7947975" cy="339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299" name="Shape 299"/>
        <p:cNvGrpSpPr/>
        <p:nvPr/>
      </p:nvGrpSpPr>
      <p:grpSpPr>
        <a:xfrm>
          <a:off x="0" y="0"/>
          <a:ext cx="0" cy="0"/>
          <a:chOff x="0" y="0"/>
          <a:chExt cx="0" cy="0"/>
        </a:xfrm>
      </p:grpSpPr>
      <p:sp>
        <p:nvSpPr>
          <p:cNvPr id="300" name="Google Shape;300;p12"/>
          <p:cNvSpPr txBox="1"/>
          <p:nvPr/>
        </p:nvSpPr>
        <p:spPr>
          <a:xfrm>
            <a:off x="807595" y="481033"/>
            <a:ext cx="8946000" cy="5694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700" u="none" cap="none" strike="noStrike">
                <a:solidFill>
                  <a:srgbClr val="422F01"/>
                </a:solidFill>
                <a:latin typeface="Quicksand"/>
                <a:ea typeface="Quicksand"/>
                <a:cs typeface="Quicksand"/>
                <a:sym typeface="Quicksand"/>
              </a:rPr>
              <a:t>Rời rạc hóa dữ liệu (1)</a:t>
            </a:r>
            <a:endParaRPr b="0" i="0" sz="900" u="none" cap="none" strike="noStrike">
              <a:solidFill>
                <a:srgbClr val="000000"/>
              </a:solidFill>
              <a:latin typeface="Arial"/>
              <a:ea typeface="Arial"/>
              <a:cs typeface="Arial"/>
              <a:sym typeface="Arial"/>
            </a:endParaRPr>
          </a:p>
        </p:txBody>
      </p:sp>
      <p:grpSp>
        <p:nvGrpSpPr>
          <p:cNvPr id="301" name="Google Shape;301;p12"/>
          <p:cNvGrpSpPr/>
          <p:nvPr/>
        </p:nvGrpSpPr>
        <p:grpSpPr>
          <a:xfrm>
            <a:off x="6840805" y="4544070"/>
            <a:ext cx="3261649" cy="3500782"/>
            <a:chOff x="967721" y="637100"/>
            <a:chExt cx="10974670" cy="7220470"/>
          </a:xfrm>
        </p:grpSpPr>
        <p:sp>
          <p:nvSpPr>
            <p:cNvPr id="302" name="Google Shape;302;p12"/>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2"/>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4" name="Google Shape;304;p12"/>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305" name="Google Shape;305;p12"/>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306" name="Google Shape;306;p12"/>
          <p:cNvGrpSpPr/>
          <p:nvPr/>
        </p:nvGrpSpPr>
        <p:grpSpPr>
          <a:xfrm>
            <a:off x="9022931" y="6619423"/>
            <a:ext cx="379735" cy="381478"/>
            <a:chOff x="1135" y="0"/>
            <a:chExt cx="506314" cy="508637"/>
          </a:xfrm>
        </p:grpSpPr>
        <p:sp>
          <p:nvSpPr>
            <p:cNvPr id="307" name="Google Shape;307;p12"/>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2"/>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11</a:t>
              </a:r>
              <a:endParaRPr b="0" i="0" sz="1400" u="none" cap="none" strike="noStrike">
                <a:solidFill>
                  <a:srgbClr val="000000"/>
                </a:solidFill>
                <a:latin typeface="Arial"/>
                <a:ea typeface="Arial"/>
                <a:cs typeface="Arial"/>
                <a:sym typeface="Arial"/>
              </a:endParaRPr>
            </a:p>
          </p:txBody>
        </p:sp>
      </p:grpSp>
      <p:pic>
        <p:nvPicPr>
          <p:cNvPr id="309" name="Google Shape;309;p12"/>
          <p:cNvPicPr preferRelativeResize="0"/>
          <p:nvPr/>
        </p:nvPicPr>
        <p:blipFill rotWithShape="1">
          <a:blip r:embed="rId5">
            <a:alphaModFix/>
          </a:blip>
          <a:srcRect b="0" l="0" r="0" t="0"/>
          <a:stretch/>
        </p:blipFill>
        <p:spPr>
          <a:xfrm>
            <a:off x="1180200" y="1643552"/>
            <a:ext cx="7734699" cy="443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313" name="Shape 313"/>
        <p:cNvGrpSpPr/>
        <p:nvPr/>
      </p:nvGrpSpPr>
      <p:grpSpPr>
        <a:xfrm>
          <a:off x="0" y="0"/>
          <a:ext cx="0" cy="0"/>
          <a:chOff x="0" y="0"/>
          <a:chExt cx="0" cy="0"/>
        </a:xfrm>
      </p:grpSpPr>
      <p:sp>
        <p:nvSpPr>
          <p:cNvPr id="314" name="Google Shape;314;p13"/>
          <p:cNvSpPr txBox="1"/>
          <p:nvPr/>
        </p:nvSpPr>
        <p:spPr>
          <a:xfrm>
            <a:off x="731520" y="773633"/>
            <a:ext cx="8946000" cy="5388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Rời rạc hóa dữ liệu (2)</a:t>
            </a:r>
            <a:endParaRPr b="0" i="0" sz="3500" u="none" cap="none" strike="noStrike">
              <a:solidFill>
                <a:srgbClr val="000000"/>
              </a:solidFill>
              <a:latin typeface="Arial"/>
              <a:ea typeface="Arial"/>
              <a:cs typeface="Arial"/>
              <a:sym typeface="Arial"/>
            </a:endParaRPr>
          </a:p>
        </p:txBody>
      </p:sp>
      <p:grpSp>
        <p:nvGrpSpPr>
          <p:cNvPr id="315" name="Google Shape;315;p13"/>
          <p:cNvGrpSpPr/>
          <p:nvPr/>
        </p:nvGrpSpPr>
        <p:grpSpPr>
          <a:xfrm>
            <a:off x="6840805" y="4544070"/>
            <a:ext cx="3261649" cy="3500782"/>
            <a:chOff x="967721" y="637100"/>
            <a:chExt cx="10974670" cy="7220470"/>
          </a:xfrm>
        </p:grpSpPr>
        <p:sp>
          <p:nvSpPr>
            <p:cNvPr id="316" name="Google Shape;316;p13"/>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3"/>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8" name="Google Shape;318;p13"/>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319" name="Google Shape;319;p13"/>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320" name="Google Shape;320;p13"/>
          <p:cNvGrpSpPr/>
          <p:nvPr/>
        </p:nvGrpSpPr>
        <p:grpSpPr>
          <a:xfrm>
            <a:off x="9022931" y="6619423"/>
            <a:ext cx="379735" cy="381478"/>
            <a:chOff x="1135" y="0"/>
            <a:chExt cx="506314" cy="508637"/>
          </a:xfrm>
        </p:grpSpPr>
        <p:sp>
          <p:nvSpPr>
            <p:cNvPr id="321" name="Google Shape;321;p13"/>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3"/>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12</a:t>
              </a:r>
              <a:endParaRPr b="0" i="0" sz="1400" u="none" cap="none" strike="noStrike">
                <a:solidFill>
                  <a:srgbClr val="000000"/>
                </a:solidFill>
                <a:latin typeface="Arial"/>
                <a:ea typeface="Arial"/>
                <a:cs typeface="Arial"/>
                <a:sym typeface="Arial"/>
              </a:endParaRPr>
            </a:p>
          </p:txBody>
        </p:sp>
      </p:grpSp>
      <p:pic>
        <p:nvPicPr>
          <p:cNvPr id="323" name="Google Shape;323;p13"/>
          <p:cNvPicPr preferRelativeResize="0"/>
          <p:nvPr/>
        </p:nvPicPr>
        <p:blipFill rotWithShape="1">
          <a:blip r:embed="rId5">
            <a:alphaModFix/>
          </a:blip>
          <a:srcRect b="0" l="0" r="0" t="0"/>
          <a:stretch/>
        </p:blipFill>
        <p:spPr>
          <a:xfrm>
            <a:off x="819653" y="2083638"/>
            <a:ext cx="8071265" cy="44579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327" name="Shape 327"/>
        <p:cNvGrpSpPr/>
        <p:nvPr/>
      </p:nvGrpSpPr>
      <p:grpSpPr>
        <a:xfrm>
          <a:off x="0" y="0"/>
          <a:ext cx="0" cy="0"/>
          <a:chOff x="0" y="0"/>
          <a:chExt cx="0" cy="0"/>
        </a:xfrm>
      </p:grpSpPr>
      <p:sp>
        <p:nvSpPr>
          <p:cNvPr id="328" name="Google Shape;328;p14"/>
          <p:cNvSpPr txBox="1"/>
          <p:nvPr/>
        </p:nvSpPr>
        <p:spPr>
          <a:xfrm>
            <a:off x="731520" y="773633"/>
            <a:ext cx="8946000" cy="5388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Sửa đổi tên thuộc tính</a:t>
            </a:r>
            <a:endParaRPr b="0" i="0" sz="3500" u="none" cap="none" strike="noStrike">
              <a:solidFill>
                <a:srgbClr val="422F01"/>
              </a:solidFill>
              <a:latin typeface="Quicksand"/>
              <a:ea typeface="Quicksand"/>
              <a:cs typeface="Quicksand"/>
              <a:sym typeface="Quicksand"/>
            </a:endParaRPr>
          </a:p>
        </p:txBody>
      </p:sp>
      <p:grpSp>
        <p:nvGrpSpPr>
          <p:cNvPr id="329" name="Google Shape;329;p14"/>
          <p:cNvGrpSpPr/>
          <p:nvPr/>
        </p:nvGrpSpPr>
        <p:grpSpPr>
          <a:xfrm>
            <a:off x="6840805" y="4544070"/>
            <a:ext cx="3261649" cy="3500782"/>
            <a:chOff x="967721" y="637100"/>
            <a:chExt cx="10974670" cy="7220470"/>
          </a:xfrm>
        </p:grpSpPr>
        <p:sp>
          <p:nvSpPr>
            <p:cNvPr id="330" name="Google Shape;330;p14"/>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4"/>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2" name="Google Shape;332;p14"/>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333" name="Google Shape;333;p14"/>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334" name="Google Shape;334;p14"/>
          <p:cNvGrpSpPr/>
          <p:nvPr/>
        </p:nvGrpSpPr>
        <p:grpSpPr>
          <a:xfrm>
            <a:off x="9022931" y="6619423"/>
            <a:ext cx="379735" cy="381478"/>
            <a:chOff x="1135" y="0"/>
            <a:chExt cx="506314" cy="508637"/>
          </a:xfrm>
        </p:grpSpPr>
        <p:sp>
          <p:nvSpPr>
            <p:cNvPr id="335" name="Google Shape;335;p14"/>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4"/>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13</a:t>
              </a:r>
              <a:endParaRPr b="0" i="0" sz="1400" u="none" cap="none" strike="noStrike">
                <a:solidFill>
                  <a:srgbClr val="000000"/>
                </a:solidFill>
                <a:latin typeface="Arial"/>
                <a:ea typeface="Arial"/>
                <a:cs typeface="Arial"/>
                <a:sym typeface="Arial"/>
              </a:endParaRPr>
            </a:p>
          </p:txBody>
        </p:sp>
      </p:grpSp>
      <p:pic>
        <p:nvPicPr>
          <p:cNvPr id="337" name="Google Shape;337;p14"/>
          <p:cNvPicPr preferRelativeResize="0"/>
          <p:nvPr/>
        </p:nvPicPr>
        <p:blipFill rotWithShape="1">
          <a:blip r:embed="rId5">
            <a:alphaModFix/>
          </a:blip>
          <a:srcRect b="0" l="0" r="0" t="0"/>
          <a:stretch/>
        </p:blipFill>
        <p:spPr>
          <a:xfrm>
            <a:off x="1012750" y="2146225"/>
            <a:ext cx="8092525" cy="198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341" name="Shape 341"/>
        <p:cNvGrpSpPr/>
        <p:nvPr/>
      </p:nvGrpSpPr>
      <p:grpSpPr>
        <a:xfrm>
          <a:off x="0" y="0"/>
          <a:ext cx="0" cy="0"/>
          <a:chOff x="0" y="0"/>
          <a:chExt cx="0" cy="0"/>
        </a:xfrm>
      </p:grpSpPr>
      <p:sp>
        <p:nvSpPr>
          <p:cNvPr id="342" name="Google Shape;342;p15"/>
          <p:cNvSpPr txBox="1"/>
          <p:nvPr/>
        </p:nvSpPr>
        <p:spPr>
          <a:xfrm>
            <a:off x="731520" y="773633"/>
            <a:ext cx="8946000" cy="5388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Thêm thuộc tính (1)</a:t>
            </a:r>
            <a:endParaRPr b="0" i="0" sz="3500" u="none" cap="none" strike="noStrike">
              <a:solidFill>
                <a:srgbClr val="000000"/>
              </a:solidFill>
              <a:latin typeface="Arial"/>
              <a:ea typeface="Arial"/>
              <a:cs typeface="Arial"/>
              <a:sym typeface="Arial"/>
            </a:endParaRPr>
          </a:p>
        </p:txBody>
      </p:sp>
      <p:grpSp>
        <p:nvGrpSpPr>
          <p:cNvPr id="343" name="Google Shape;343;p15"/>
          <p:cNvGrpSpPr/>
          <p:nvPr/>
        </p:nvGrpSpPr>
        <p:grpSpPr>
          <a:xfrm>
            <a:off x="6840805" y="4544070"/>
            <a:ext cx="3261649" cy="3500782"/>
            <a:chOff x="967721" y="637100"/>
            <a:chExt cx="10974670" cy="7220470"/>
          </a:xfrm>
        </p:grpSpPr>
        <p:sp>
          <p:nvSpPr>
            <p:cNvPr id="344" name="Google Shape;344;p15"/>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5"/>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6" name="Google Shape;346;p15"/>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347" name="Google Shape;347;p15"/>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348" name="Google Shape;348;p15"/>
          <p:cNvGrpSpPr/>
          <p:nvPr/>
        </p:nvGrpSpPr>
        <p:grpSpPr>
          <a:xfrm>
            <a:off x="9022931" y="6619423"/>
            <a:ext cx="379735" cy="381478"/>
            <a:chOff x="1135" y="0"/>
            <a:chExt cx="506314" cy="508637"/>
          </a:xfrm>
        </p:grpSpPr>
        <p:sp>
          <p:nvSpPr>
            <p:cNvPr id="349" name="Google Shape;349;p15"/>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5"/>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14</a:t>
              </a:r>
              <a:endParaRPr b="0" i="0" sz="1400" u="none" cap="none" strike="noStrike">
                <a:solidFill>
                  <a:srgbClr val="000000"/>
                </a:solidFill>
                <a:latin typeface="Arial"/>
                <a:ea typeface="Arial"/>
                <a:cs typeface="Arial"/>
                <a:sym typeface="Arial"/>
              </a:endParaRPr>
            </a:p>
          </p:txBody>
        </p:sp>
      </p:grpSp>
      <p:pic>
        <p:nvPicPr>
          <p:cNvPr id="351" name="Google Shape;351;p15"/>
          <p:cNvPicPr preferRelativeResize="0"/>
          <p:nvPr/>
        </p:nvPicPr>
        <p:blipFill rotWithShape="1">
          <a:blip r:embed="rId5">
            <a:alphaModFix/>
          </a:blip>
          <a:srcRect b="0" l="0" r="0" t="0"/>
          <a:stretch/>
        </p:blipFill>
        <p:spPr>
          <a:xfrm>
            <a:off x="731520" y="2042057"/>
            <a:ext cx="8153819" cy="41785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355" name="Shape 355"/>
        <p:cNvGrpSpPr/>
        <p:nvPr/>
      </p:nvGrpSpPr>
      <p:grpSpPr>
        <a:xfrm>
          <a:off x="0" y="0"/>
          <a:ext cx="0" cy="0"/>
          <a:chOff x="0" y="0"/>
          <a:chExt cx="0" cy="0"/>
        </a:xfrm>
      </p:grpSpPr>
      <p:sp>
        <p:nvSpPr>
          <p:cNvPr id="356" name="Google Shape;356;p16"/>
          <p:cNvSpPr txBox="1"/>
          <p:nvPr/>
        </p:nvSpPr>
        <p:spPr>
          <a:xfrm>
            <a:off x="731520" y="773633"/>
            <a:ext cx="8946000" cy="5388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Thêm thuộc tính (2)</a:t>
            </a:r>
            <a:endParaRPr b="0" i="0" sz="3500" u="none" cap="none" strike="noStrike">
              <a:solidFill>
                <a:srgbClr val="000000"/>
              </a:solidFill>
              <a:latin typeface="Arial"/>
              <a:ea typeface="Arial"/>
              <a:cs typeface="Arial"/>
              <a:sym typeface="Arial"/>
            </a:endParaRPr>
          </a:p>
        </p:txBody>
      </p:sp>
      <p:grpSp>
        <p:nvGrpSpPr>
          <p:cNvPr id="357" name="Google Shape;357;p16"/>
          <p:cNvGrpSpPr/>
          <p:nvPr/>
        </p:nvGrpSpPr>
        <p:grpSpPr>
          <a:xfrm>
            <a:off x="6840805" y="4544070"/>
            <a:ext cx="3261649" cy="3500782"/>
            <a:chOff x="967721" y="637100"/>
            <a:chExt cx="10974670" cy="7220470"/>
          </a:xfrm>
        </p:grpSpPr>
        <p:sp>
          <p:nvSpPr>
            <p:cNvPr id="358" name="Google Shape;358;p16"/>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6"/>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0" name="Google Shape;360;p16"/>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361" name="Google Shape;361;p16"/>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362" name="Google Shape;362;p16"/>
          <p:cNvGrpSpPr/>
          <p:nvPr/>
        </p:nvGrpSpPr>
        <p:grpSpPr>
          <a:xfrm>
            <a:off x="9022931" y="6619423"/>
            <a:ext cx="379735" cy="381478"/>
            <a:chOff x="1135" y="0"/>
            <a:chExt cx="506314" cy="508637"/>
          </a:xfrm>
        </p:grpSpPr>
        <p:sp>
          <p:nvSpPr>
            <p:cNvPr id="363" name="Google Shape;363;p16"/>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6"/>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15</a:t>
              </a:r>
              <a:endParaRPr b="0" i="0" sz="1400" u="none" cap="none" strike="noStrike">
                <a:solidFill>
                  <a:srgbClr val="000000"/>
                </a:solidFill>
                <a:latin typeface="Arial"/>
                <a:ea typeface="Arial"/>
                <a:cs typeface="Arial"/>
                <a:sym typeface="Arial"/>
              </a:endParaRPr>
            </a:p>
          </p:txBody>
        </p:sp>
      </p:grpSp>
      <p:pic>
        <p:nvPicPr>
          <p:cNvPr id="365" name="Google Shape;365;p16"/>
          <p:cNvPicPr preferRelativeResize="0"/>
          <p:nvPr/>
        </p:nvPicPr>
        <p:blipFill rotWithShape="1">
          <a:blip r:embed="rId5">
            <a:alphaModFix/>
          </a:blip>
          <a:srcRect b="0" l="0" r="0" t="0"/>
          <a:stretch/>
        </p:blipFill>
        <p:spPr>
          <a:xfrm>
            <a:off x="1204610" y="2075875"/>
            <a:ext cx="7710290" cy="350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369" name="Shape 369"/>
        <p:cNvGrpSpPr/>
        <p:nvPr/>
      </p:nvGrpSpPr>
      <p:grpSpPr>
        <a:xfrm>
          <a:off x="0" y="0"/>
          <a:ext cx="0" cy="0"/>
          <a:chOff x="0" y="0"/>
          <a:chExt cx="0" cy="0"/>
        </a:xfrm>
      </p:grpSpPr>
      <p:sp>
        <p:nvSpPr>
          <p:cNvPr id="370" name="Google Shape;370;p17"/>
          <p:cNvSpPr txBox="1"/>
          <p:nvPr/>
        </p:nvSpPr>
        <p:spPr>
          <a:xfrm>
            <a:off x="731520" y="515433"/>
            <a:ext cx="8946000" cy="5388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Thêm thuộc tính (3)</a:t>
            </a:r>
            <a:endParaRPr b="0" i="0" sz="3500" u="none" cap="none" strike="noStrike">
              <a:solidFill>
                <a:srgbClr val="000000"/>
              </a:solidFill>
              <a:latin typeface="Arial"/>
              <a:ea typeface="Arial"/>
              <a:cs typeface="Arial"/>
              <a:sym typeface="Arial"/>
            </a:endParaRPr>
          </a:p>
        </p:txBody>
      </p:sp>
      <p:grpSp>
        <p:nvGrpSpPr>
          <p:cNvPr id="371" name="Google Shape;371;p17"/>
          <p:cNvGrpSpPr/>
          <p:nvPr/>
        </p:nvGrpSpPr>
        <p:grpSpPr>
          <a:xfrm>
            <a:off x="6840805" y="4544070"/>
            <a:ext cx="3261649" cy="3500782"/>
            <a:chOff x="967721" y="637100"/>
            <a:chExt cx="10974670" cy="7220470"/>
          </a:xfrm>
        </p:grpSpPr>
        <p:sp>
          <p:nvSpPr>
            <p:cNvPr id="372" name="Google Shape;372;p17"/>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7"/>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74" name="Google Shape;374;p17"/>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375" name="Google Shape;375;p17"/>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376" name="Google Shape;376;p17"/>
          <p:cNvGrpSpPr/>
          <p:nvPr/>
        </p:nvGrpSpPr>
        <p:grpSpPr>
          <a:xfrm>
            <a:off x="9022931" y="6619423"/>
            <a:ext cx="379735" cy="381478"/>
            <a:chOff x="1135" y="0"/>
            <a:chExt cx="506314" cy="508637"/>
          </a:xfrm>
        </p:grpSpPr>
        <p:sp>
          <p:nvSpPr>
            <p:cNvPr id="377" name="Google Shape;377;p17"/>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7"/>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16</a:t>
              </a:r>
              <a:endParaRPr b="0" i="0" sz="1400" u="none" cap="none" strike="noStrike">
                <a:solidFill>
                  <a:srgbClr val="000000"/>
                </a:solidFill>
                <a:latin typeface="Arial"/>
                <a:ea typeface="Arial"/>
                <a:cs typeface="Arial"/>
                <a:sym typeface="Arial"/>
              </a:endParaRPr>
            </a:p>
          </p:txBody>
        </p:sp>
      </p:grpSp>
      <p:pic>
        <p:nvPicPr>
          <p:cNvPr id="379" name="Google Shape;379;p17"/>
          <p:cNvPicPr preferRelativeResize="0"/>
          <p:nvPr/>
        </p:nvPicPr>
        <p:blipFill rotWithShape="1">
          <a:blip r:embed="rId5">
            <a:alphaModFix/>
          </a:blip>
          <a:srcRect b="0" l="0" r="0" t="0"/>
          <a:stretch/>
        </p:blipFill>
        <p:spPr>
          <a:xfrm>
            <a:off x="1268413" y="1301401"/>
            <a:ext cx="7459075" cy="1793050"/>
          </a:xfrm>
          <a:prstGeom prst="rect">
            <a:avLst/>
          </a:prstGeom>
          <a:noFill/>
          <a:ln>
            <a:noFill/>
          </a:ln>
        </p:spPr>
      </p:pic>
      <p:pic>
        <p:nvPicPr>
          <p:cNvPr id="380" name="Google Shape;380;p17"/>
          <p:cNvPicPr preferRelativeResize="0"/>
          <p:nvPr/>
        </p:nvPicPr>
        <p:blipFill rotWithShape="1">
          <a:blip r:embed="rId6">
            <a:alphaModFix/>
          </a:blip>
          <a:srcRect b="0" l="0" r="0" t="0"/>
          <a:stretch/>
        </p:blipFill>
        <p:spPr>
          <a:xfrm>
            <a:off x="1254456" y="3191251"/>
            <a:ext cx="7487018" cy="1793050"/>
          </a:xfrm>
          <a:prstGeom prst="rect">
            <a:avLst/>
          </a:prstGeom>
          <a:noFill/>
          <a:ln>
            <a:noFill/>
          </a:ln>
        </p:spPr>
      </p:pic>
      <p:pic>
        <p:nvPicPr>
          <p:cNvPr id="381" name="Google Shape;381;p17"/>
          <p:cNvPicPr preferRelativeResize="0"/>
          <p:nvPr/>
        </p:nvPicPr>
        <p:blipFill rotWithShape="1">
          <a:blip r:embed="rId7">
            <a:alphaModFix/>
          </a:blip>
          <a:srcRect b="0" l="0" r="0" t="0"/>
          <a:stretch/>
        </p:blipFill>
        <p:spPr>
          <a:xfrm>
            <a:off x="1268425" y="5038250"/>
            <a:ext cx="7487025" cy="1643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385" name="Shape 385"/>
        <p:cNvGrpSpPr/>
        <p:nvPr/>
      </p:nvGrpSpPr>
      <p:grpSpPr>
        <a:xfrm>
          <a:off x="0" y="0"/>
          <a:ext cx="0" cy="0"/>
          <a:chOff x="0" y="0"/>
          <a:chExt cx="0" cy="0"/>
        </a:xfrm>
      </p:grpSpPr>
      <p:sp>
        <p:nvSpPr>
          <p:cNvPr id="386" name="Google Shape;386;p18"/>
          <p:cNvSpPr txBox="1"/>
          <p:nvPr/>
        </p:nvSpPr>
        <p:spPr>
          <a:xfrm>
            <a:off x="731520" y="773633"/>
            <a:ext cx="8946000" cy="5388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Thêm thuộc tính (4)</a:t>
            </a:r>
            <a:endParaRPr b="0" i="0" sz="3500" u="none" cap="none" strike="noStrike">
              <a:solidFill>
                <a:srgbClr val="000000"/>
              </a:solidFill>
              <a:latin typeface="Arial"/>
              <a:ea typeface="Arial"/>
              <a:cs typeface="Arial"/>
              <a:sym typeface="Arial"/>
            </a:endParaRPr>
          </a:p>
        </p:txBody>
      </p:sp>
      <p:grpSp>
        <p:nvGrpSpPr>
          <p:cNvPr id="387" name="Google Shape;387;p18"/>
          <p:cNvGrpSpPr/>
          <p:nvPr/>
        </p:nvGrpSpPr>
        <p:grpSpPr>
          <a:xfrm>
            <a:off x="6840805" y="4544070"/>
            <a:ext cx="3261649" cy="3500782"/>
            <a:chOff x="967721" y="637100"/>
            <a:chExt cx="10974670" cy="7220470"/>
          </a:xfrm>
        </p:grpSpPr>
        <p:sp>
          <p:nvSpPr>
            <p:cNvPr id="388" name="Google Shape;388;p18"/>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8"/>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0" name="Google Shape;390;p18"/>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391" name="Google Shape;391;p18"/>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392" name="Google Shape;392;p18"/>
          <p:cNvGrpSpPr/>
          <p:nvPr/>
        </p:nvGrpSpPr>
        <p:grpSpPr>
          <a:xfrm>
            <a:off x="9022931" y="6619423"/>
            <a:ext cx="379735" cy="381478"/>
            <a:chOff x="1135" y="0"/>
            <a:chExt cx="506314" cy="508637"/>
          </a:xfrm>
        </p:grpSpPr>
        <p:sp>
          <p:nvSpPr>
            <p:cNvPr id="393" name="Google Shape;393;p18"/>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8"/>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17</a:t>
              </a:r>
              <a:endParaRPr b="0" i="0" sz="1400" u="none" cap="none" strike="noStrike">
                <a:solidFill>
                  <a:srgbClr val="000000"/>
                </a:solidFill>
                <a:latin typeface="Arial"/>
                <a:ea typeface="Arial"/>
                <a:cs typeface="Arial"/>
                <a:sym typeface="Arial"/>
              </a:endParaRPr>
            </a:p>
          </p:txBody>
        </p:sp>
      </p:grpSp>
      <p:pic>
        <p:nvPicPr>
          <p:cNvPr id="395" name="Google Shape;395;p18"/>
          <p:cNvPicPr preferRelativeResize="0"/>
          <p:nvPr/>
        </p:nvPicPr>
        <p:blipFill rotWithShape="1">
          <a:blip r:embed="rId5">
            <a:alphaModFix/>
          </a:blip>
          <a:srcRect b="0" l="0" r="0" t="0"/>
          <a:stretch/>
        </p:blipFill>
        <p:spPr>
          <a:xfrm>
            <a:off x="1399813" y="1840650"/>
            <a:ext cx="7224125" cy="1659550"/>
          </a:xfrm>
          <a:prstGeom prst="rect">
            <a:avLst/>
          </a:prstGeom>
          <a:noFill/>
          <a:ln>
            <a:noFill/>
          </a:ln>
        </p:spPr>
      </p:pic>
      <p:pic>
        <p:nvPicPr>
          <p:cNvPr id="396" name="Google Shape;396;p18"/>
          <p:cNvPicPr preferRelativeResize="0"/>
          <p:nvPr/>
        </p:nvPicPr>
        <p:blipFill rotWithShape="1">
          <a:blip r:embed="rId6">
            <a:alphaModFix/>
          </a:blip>
          <a:srcRect b="0" l="0" r="0" t="0"/>
          <a:stretch/>
        </p:blipFill>
        <p:spPr>
          <a:xfrm>
            <a:off x="1399825" y="3757025"/>
            <a:ext cx="7224125" cy="19928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400" name="Shape 400"/>
        <p:cNvGrpSpPr/>
        <p:nvPr/>
      </p:nvGrpSpPr>
      <p:grpSpPr>
        <a:xfrm>
          <a:off x="0" y="0"/>
          <a:ext cx="0" cy="0"/>
          <a:chOff x="0" y="0"/>
          <a:chExt cx="0" cy="0"/>
        </a:xfrm>
      </p:grpSpPr>
      <p:sp>
        <p:nvSpPr>
          <p:cNvPr id="401" name="Google Shape;401;p19"/>
          <p:cNvSpPr txBox="1"/>
          <p:nvPr/>
        </p:nvSpPr>
        <p:spPr>
          <a:xfrm>
            <a:off x="1347235" y="1465440"/>
            <a:ext cx="7416935" cy="1092253"/>
          </a:xfrm>
          <a:prstGeom prst="rect">
            <a:avLst/>
          </a:prstGeom>
          <a:noFill/>
          <a:ln>
            <a:noFill/>
          </a:ln>
        </p:spPr>
        <p:txBody>
          <a:bodyPr anchorCtr="0" anchor="t" bIns="0" lIns="0" spcFirstLastPara="1" rIns="0" wrap="square" tIns="0">
            <a:spAutoFit/>
          </a:bodyPr>
          <a:lstStyle/>
          <a:p>
            <a:pPr indent="0" lvl="0" marL="0" marR="0" rtl="0" algn="ctr">
              <a:lnSpc>
                <a:spcPct val="134005"/>
              </a:lnSpc>
              <a:spcBef>
                <a:spcPts val="0"/>
              </a:spcBef>
              <a:spcAft>
                <a:spcPts val="0"/>
              </a:spcAft>
              <a:buClr>
                <a:srgbClr val="000000"/>
              </a:buClr>
              <a:buSzPts val="6599"/>
              <a:buFont typeface="Arial"/>
              <a:buNone/>
            </a:pPr>
            <a:r>
              <a:rPr b="1" i="0" lang="en-US" sz="6599" u="none" cap="none" strike="noStrike">
                <a:solidFill>
                  <a:srgbClr val="422F01"/>
                </a:solidFill>
                <a:latin typeface="Quicksand"/>
                <a:ea typeface="Quicksand"/>
                <a:cs typeface="Quicksand"/>
                <a:sym typeface="Quicksand"/>
              </a:rPr>
              <a:t>Kết quả</a:t>
            </a:r>
            <a:endParaRPr b="1" i="0" sz="6599" u="none" cap="none" strike="noStrike">
              <a:solidFill>
                <a:srgbClr val="422F01"/>
              </a:solidFill>
              <a:latin typeface="Quicksand"/>
              <a:ea typeface="Quicksand"/>
              <a:cs typeface="Quicksand"/>
              <a:sym typeface="Quicksand"/>
            </a:endParaRPr>
          </a:p>
        </p:txBody>
      </p:sp>
      <p:grpSp>
        <p:nvGrpSpPr>
          <p:cNvPr id="402" name="Google Shape;402;p19"/>
          <p:cNvGrpSpPr/>
          <p:nvPr/>
        </p:nvGrpSpPr>
        <p:grpSpPr>
          <a:xfrm>
            <a:off x="4876800" y="3448315"/>
            <a:ext cx="4145280" cy="2644226"/>
            <a:chOff x="0" y="0"/>
            <a:chExt cx="5527040" cy="3525635"/>
          </a:xfrm>
        </p:grpSpPr>
        <p:grpSp>
          <p:nvGrpSpPr>
            <p:cNvPr id="403" name="Google Shape;403;p19"/>
            <p:cNvGrpSpPr/>
            <p:nvPr/>
          </p:nvGrpSpPr>
          <p:grpSpPr>
            <a:xfrm>
              <a:off x="0" y="0"/>
              <a:ext cx="5527040" cy="3525635"/>
              <a:chOff x="0" y="0"/>
              <a:chExt cx="5296104" cy="3378323"/>
            </a:xfrm>
          </p:grpSpPr>
          <p:sp>
            <p:nvSpPr>
              <p:cNvPr id="404" name="Google Shape;404;p19"/>
              <p:cNvSpPr/>
              <p:nvPr/>
            </p:nvSpPr>
            <p:spPr>
              <a:xfrm>
                <a:off x="92710" y="106680"/>
                <a:ext cx="5191964" cy="3258943"/>
              </a:xfrm>
              <a:custGeom>
                <a:rect b="b" l="l" r="r" t="t"/>
                <a:pathLst>
                  <a:path extrusionOk="0" h="3258943" w="5191964">
                    <a:moveTo>
                      <a:pt x="5165294" y="3069713"/>
                    </a:moveTo>
                    <a:cubicBezTo>
                      <a:pt x="5165294" y="3157343"/>
                      <a:pt x="5089094" y="3228463"/>
                      <a:pt x="5007814" y="3228463"/>
                    </a:cubicBezTo>
                    <a:lnTo>
                      <a:pt x="66040" y="3228463"/>
                    </a:lnTo>
                    <a:cubicBezTo>
                      <a:pt x="43180" y="3228463"/>
                      <a:pt x="20320" y="3223383"/>
                      <a:pt x="0" y="3214493"/>
                    </a:cubicBezTo>
                    <a:cubicBezTo>
                      <a:pt x="26670" y="3242433"/>
                      <a:pt x="63500" y="3258943"/>
                      <a:pt x="127219" y="3258943"/>
                    </a:cubicBezTo>
                    <a:lnTo>
                      <a:pt x="5045914" y="3258943"/>
                    </a:lnTo>
                    <a:cubicBezTo>
                      <a:pt x="5125924" y="3258943"/>
                      <a:pt x="5191964" y="3192903"/>
                      <a:pt x="5191964" y="3112893"/>
                    </a:cubicBezTo>
                    <a:lnTo>
                      <a:pt x="5191964" y="95250"/>
                    </a:lnTo>
                    <a:cubicBezTo>
                      <a:pt x="5191964" y="58420"/>
                      <a:pt x="5177994" y="25400"/>
                      <a:pt x="5156404" y="0"/>
                    </a:cubicBezTo>
                    <a:cubicBezTo>
                      <a:pt x="5162754" y="16510"/>
                      <a:pt x="5165294" y="34290"/>
                      <a:pt x="5165294" y="52070"/>
                    </a:cubicBezTo>
                    <a:lnTo>
                      <a:pt x="5165294" y="3069713"/>
                    </a:lnTo>
                    <a:lnTo>
                      <a:pt x="5165294" y="3069713"/>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9"/>
              <p:cNvSpPr/>
              <p:nvPr/>
            </p:nvSpPr>
            <p:spPr>
              <a:xfrm>
                <a:off x="12700" y="12700"/>
                <a:ext cx="5231334" cy="3309743"/>
              </a:xfrm>
              <a:custGeom>
                <a:rect b="b" l="l" r="r" t="t"/>
                <a:pathLst>
                  <a:path extrusionOk="0" h="3309743" w="5231334">
                    <a:moveTo>
                      <a:pt x="146050" y="3309743"/>
                    </a:moveTo>
                    <a:lnTo>
                      <a:pt x="5085284" y="3309743"/>
                    </a:lnTo>
                    <a:cubicBezTo>
                      <a:pt x="5165294" y="3309743"/>
                      <a:pt x="5231334" y="3243703"/>
                      <a:pt x="5231334" y="3163693"/>
                    </a:cubicBezTo>
                    <a:lnTo>
                      <a:pt x="5231334" y="146050"/>
                    </a:lnTo>
                    <a:cubicBezTo>
                      <a:pt x="5231334" y="66040"/>
                      <a:pt x="5165294" y="0"/>
                      <a:pt x="5085284" y="0"/>
                    </a:cubicBezTo>
                    <a:lnTo>
                      <a:pt x="146050" y="0"/>
                    </a:lnTo>
                    <a:cubicBezTo>
                      <a:pt x="66040" y="0"/>
                      <a:pt x="0" y="66040"/>
                      <a:pt x="0" y="146050"/>
                    </a:cubicBezTo>
                    <a:lnTo>
                      <a:pt x="0" y="3163693"/>
                    </a:lnTo>
                    <a:cubicBezTo>
                      <a:pt x="0" y="3244973"/>
                      <a:pt x="66040" y="3309743"/>
                      <a:pt x="146050" y="330974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9"/>
              <p:cNvSpPr/>
              <p:nvPr/>
            </p:nvSpPr>
            <p:spPr>
              <a:xfrm>
                <a:off x="0" y="0"/>
                <a:ext cx="5296104" cy="3378323"/>
              </a:xfrm>
              <a:custGeom>
                <a:rect b="b" l="l" r="r" t="t"/>
                <a:pathLst>
                  <a:path extrusionOk="0" h="3378323" w="5296104">
                    <a:moveTo>
                      <a:pt x="5232604" y="74930"/>
                    </a:moveTo>
                    <a:cubicBezTo>
                      <a:pt x="5204664" y="30480"/>
                      <a:pt x="5155134" y="0"/>
                      <a:pt x="5097984" y="0"/>
                    </a:cubicBezTo>
                    <a:lnTo>
                      <a:pt x="158750" y="0"/>
                    </a:lnTo>
                    <a:cubicBezTo>
                      <a:pt x="71120" y="0"/>
                      <a:pt x="0" y="71120"/>
                      <a:pt x="0" y="158750"/>
                    </a:cubicBezTo>
                    <a:lnTo>
                      <a:pt x="0" y="3176393"/>
                    </a:lnTo>
                    <a:cubicBezTo>
                      <a:pt x="0" y="3228463"/>
                      <a:pt x="25400" y="3274183"/>
                      <a:pt x="63500" y="3303393"/>
                    </a:cubicBezTo>
                    <a:cubicBezTo>
                      <a:pt x="91440" y="3347843"/>
                      <a:pt x="140970" y="3378323"/>
                      <a:pt x="224800" y="3378323"/>
                    </a:cubicBezTo>
                    <a:lnTo>
                      <a:pt x="5137354" y="3378323"/>
                    </a:lnTo>
                    <a:cubicBezTo>
                      <a:pt x="5224984" y="3378323"/>
                      <a:pt x="5296104" y="3307203"/>
                      <a:pt x="5296104" y="3219573"/>
                    </a:cubicBezTo>
                    <a:lnTo>
                      <a:pt x="5296104" y="201930"/>
                    </a:lnTo>
                    <a:cubicBezTo>
                      <a:pt x="5296104" y="149860"/>
                      <a:pt x="5270704" y="104140"/>
                      <a:pt x="5232604" y="74930"/>
                    </a:cubicBezTo>
                    <a:close/>
                    <a:moveTo>
                      <a:pt x="12700" y="3176393"/>
                    </a:moveTo>
                    <a:lnTo>
                      <a:pt x="12700" y="158750"/>
                    </a:lnTo>
                    <a:cubicBezTo>
                      <a:pt x="12700" y="78740"/>
                      <a:pt x="78740" y="12700"/>
                      <a:pt x="158750" y="12700"/>
                    </a:cubicBezTo>
                    <a:lnTo>
                      <a:pt x="5097984" y="12700"/>
                    </a:lnTo>
                    <a:cubicBezTo>
                      <a:pt x="5177994" y="12700"/>
                      <a:pt x="5244034" y="78740"/>
                      <a:pt x="5244034" y="158750"/>
                    </a:cubicBezTo>
                    <a:lnTo>
                      <a:pt x="5244034" y="3176393"/>
                    </a:lnTo>
                    <a:cubicBezTo>
                      <a:pt x="5244034" y="3256403"/>
                      <a:pt x="5177994" y="3322443"/>
                      <a:pt x="5097984" y="3322443"/>
                    </a:cubicBezTo>
                    <a:lnTo>
                      <a:pt x="158750" y="3322443"/>
                    </a:lnTo>
                    <a:cubicBezTo>
                      <a:pt x="78740" y="3322443"/>
                      <a:pt x="12700" y="3257673"/>
                      <a:pt x="12700" y="3176393"/>
                    </a:cubicBezTo>
                    <a:close/>
                    <a:moveTo>
                      <a:pt x="5284674" y="3219573"/>
                    </a:moveTo>
                    <a:cubicBezTo>
                      <a:pt x="5284674" y="3299583"/>
                      <a:pt x="5217364" y="3365623"/>
                      <a:pt x="5137354" y="3365623"/>
                    </a:cubicBezTo>
                    <a:lnTo>
                      <a:pt x="224800" y="3365623"/>
                    </a:lnTo>
                    <a:cubicBezTo>
                      <a:pt x="157480" y="3365623"/>
                      <a:pt x="120650" y="3349113"/>
                      <a:pt x="93980" y="3321173"/>
                    </a:cubicBezTo>
                    <a:cubicBezTo>
                      <a:pt x="114300" y="3330063"/>
                      <a:pt x="135890" y="3335143"/>
                      <a:pt x="160020" y="3335143"/>
                    </a:cubicBezTo>
                    <a:lnTo>
                      <a:pt x="5099254" y="3335143"/>
                    </a:lnTo>
                    <a:cubicBezTo>
                      <a:pt x="5186884" y="3335143"/>
                      <a:pt x="5258004" y="3264023"/>
                      <a:pt x="5258004" y="3176393"/>
                    </a:cubicBezTo>
                    <a:lnTo>
                      <a:pt x="5258004" y="158750"/>
                    </a:lnTo>
                    <a:cubicBezTo>
                      <a:pt x="5258004" y="140970"/>
                      <a:pt x="5254194" y="123190"/>
                      <a:pt x="5249114" y="106680"/>
                    </a:cubicBezTo>
                    <a:cubicBezTo>
                      <a:pt x="5270704" y="132080"/>
                      <a:pt x="5284674" y="165100"/>
                      <a:pt x="5284674" y="201930"/>
                    </a:cubicBezTo>
                    <a:lnTo>
                      <a:pt x="5284674" y="3219573"/>
                    </a:lnTo>
                    <a:cubicBezTo>
                      <a:pt x="5284674" y="3219573"/>
                      <a:pt x="5284674" y="3219573"/>
                      <a:pt x="5284674" y="321957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19"/>
            <p:cNvSpPr txBox="1"/>
            <p:nvPr/>
          </p:nvSpPr>
          <p:spPr>
            <a:xfrm>
              <a:off x="657821" y="674923"/>
              <a:ext cx="3992977" cy="2004339"/>
            </a:xfrm>
            <a:prstGeom prst="rect">
              <a:avLst/>
            </a:prstGeom>
            <a:noFill/>
            <a:ln>
              <a:noFill/>
            </a:ln>
          </p:spPr>
          <p:txBody>
            <a:bodyPr anchorCtr="0" anchor="t" bIns="0" lIns="0" spcFirstLastPara="1" rIns="0" wrap="square" tIns="0">
              <a:spAutoFit/>
            </a:bodyPr>
            <a:lstStyle/>
            <a:p>
              <a:pPr indent="-220346" lvl="1" marL="440697" marR="0" rtl="0" algn="l">
                <a:lnSpc>
                  <a:spcPct val="207006"/>
                </a:lnSpc>
                <a:spcBef>
                  <a:spcPts val="0"/>
                </a:spcBef>
                <a:spcAft>
                  <a:spcPts val="0"/>
                </a:spcAft>
                <a:buClr>
                  <a:srgbClr val="000000"/>
                </a:buClr>
                <a:buSzPts val="2041"/>
                <a:buFont typeface="Arial"/>
                <a:buChar char="•"/>
              </a:pPr>
              <a:r>
                <a:rPr b="0" i="0" lang="en-US" sz="2041" u="none" cap="none" strike="noStrike">
                  <a:solidFill>
                    <a:srgbClr val="000000"/>
                  </a:solidFill>
                  <a:latin typeface="Quicksand"/>
                  <a:ea typeface="Quicksand"/>
                  <a:cs typeface="Quicksand"/>
                  <a:sym typeface="Quicksand"/>
                </a:rPr>
                <a:t>118 216 dòng</a:t>
              </a:r>
              <a:endParaRPr b="0" i="0" sz="1400" u="none" cap="none" strike="noStrike">
                <a:solidFill>
                  <a:srgbClr val="000000"/>
                </a:solidFill>
                <a:latin typeface="Arial"/>
                <a:ea typeface="Arial"/>
                <a:cs typeface="Arial"/>
                <a:sym typeface="Arial"/>
              </a:endParaRPr>
            </a:p>
            <a:p>
              <a:pPr indent="-220346" lvl="1" marL="440697" marR="0" rtl="0" algn="l">
                <a:lnSpc>
                  <a:spcPct val="207006"/>
                </a:lnSpc>
                <a:spcBef>
                  <a:spcPts val="0"/>
                </a:spcBef>
                <a:spcAft>
                  <a:spcPts val="0"/>
                </a:spcAft>
                <a:buClr>
                  <a:srgbClr val="000000"/>
                </a:buClr>
                <a:buSzPts val="2041"/>
                <a:buFont typeface="Arial"/>
                <a:buChar char="•"/>
              </a:pPr>
              <a:r>
                <a:rPr b="0" i="0" lang="en-US" sz="2041" u="none" cap="none" strike="noStrike">
                  <a:solidFill>
                    <a:srgbClr val="000000"/>
                  </a:solidFill>
                  <a:latin typeface="Quicksand"/>
                  <a:ea typeface="Quicksand"/>
                  <a:cs typeface="Quicksand"/>
                  <a:sym typeface="Quicksand"/>
                </a:rPr>
                <a:t>43 thuộc tính</a:t>
              </a:r>
              <a:endParaRPr b="0" i="0" sz="1400" u="none" cap="none" strike="noStrike">
                <a:solidFill>
                  <a:srgbClr val="000000"/>
                </a:solidFill>
                <a:latin typeface="Arial"/>
                <a:ea typeface="Arial"/>
                <a:cs typeface="Arial"/>
                <a:sym typeface="Arial"/>
              </a:endParaRPr>
            </a:p>
            <a:p>
              <a:pPr indent="-220346" lvl="1" marL="440697" marR="0" rtl="0" algn="l">
                <a:lnSpc>
                  <a:spcPct val="207006"/>
                </a:lnSpc>
                <a:spcBef>
                  <a:spcPts val="0"/>
                </a:spcBef>
                <a:spcAft>
                  <a:spcPts val="0"/>
                </a:spcAft>
                <a:buClr>
                  <a:srgbClr val="000000"/>
                </a:buClr>
                <a:buSzPts val="2041"/>
                <a:buFont typeface="Arial"/>
                <a:buChar char="•"/>
              </a:pPr>
              <a:r>
                <a:rPr b="0" i="0" lang="en-US" sz="2041" u="none" cap="none" strike="noStrike">
                  <a:solidFill>
                    <a:srgbClr val="000000"/>
                  </a:solidFill>
                  <a:latin typeface="Quicksand"/>
                  <a:ea typeface="Quicksand"/>
                  <a:cs typeface="Quicksand"/>
                  <a:sym typeface="Quicksand"/>
                </a:rPr>
                <a:t>Không có giá trị Null</a:t>
              </a:r>
              <a:endParaRPr b="0" i="0" sz="1400" u="none" cap="none" strike="noStrike">
                <a:solidFill>
                  <a:srgbClr val="000000"/>
                </a:solidFill>
                <a:latin typeface="Arial"/>
                <a:ea typeface="Arial"/>
                <a:cs typeface="Arial"/>
                <a:sym typeface="Arial"/>
              </a:endParaRPr>
            </a:p>
          </p:txBody>
        </p:sp>
      </p:grpSp>
      <p:pic>
        <p:nvPicPr>
          <p:cNvPr id="408" name="Google Shape;408;p19"/>
          <p:cNvPicPr preferRelativeResize="0"/>
          <p:nvPr/>
        </p:nvPicPr>
        <p:blipFill rotWithShape="1">
          <a:blip r:embed="rId3">
            <a:alphaModFix/>
          </a:blip>
          <a:srcRect b="0" l="0" r="0" t="0"/>
          <a:stretch/>
        </p:blipFill>
        <p:spPr>
          <a:xfrm flipH="1">
            <a:off x="212243" y="3877355"/>
            <a:ext cx="4252353" cy="3123546"/>
          </a:xfrm>
          <a:prstGeom prst="rect">
            <a:avLst/>
          </a:prstGeom>
          <a:noFill/>
          <a:ln>
            <a:noFill/>
          </a:ln>
        </p:spPr>
      </p:pic>
      <p:pic>
        <p:nvPicPr>
          <p:cNvPr id="409" name="Google Shape;409;p19"/>
          <p:cNvPicPr preferRelativeResize="0"/>
          <p:nvPr/>
        </p:nvPicPr>
        <p:blipFill rotWithShape="1">
          <a:blip r:embed="rId4">
            <a:alphaModFix/>
          </a:blip>
          <a:srcRect b="0" l="0" r="0" t="0"/>
          <a:stretch/>
        </p:blipFill>
        <p:spPr>
          <a:xfrm>
            <a:off x="3203648" y="4063293"/>
            <a:ext cx="295554" cy="310218"/>
          </a:xfrm>
          <a:prstGeom prst="rect">
            <a:avLst/>
          </a:prstGeom>
          <a:noFill/>
          <a:ln>
            <a:noFill/>
          </a:ln>
        </p:spPr>
      </p:pic>
      <p:grpSp>
        <p:nvGrpSpPr>
          <p:cNvPr id="410" name="Google Shape;410;p19"/>
          <p:cNvGrpSpPr/>
          <p:nvPr/>
        </p:nvGrpSpPr>
        <p:grpSpPr>
          <a:xfrm>
            <a:off x="9022931" y="6619423"/>
            <a:ext cx="379735" cy="381478"/>
            <a:chOff x="1135" y="0"/>
            <a:chExt cx="506314" cy="508637"/>
          </a:xfrm>
        </p:grpSpPr>
        <p:sp>
          <p:nvSpPr>
            <p:cNvPr id="411" name="Google Shape;411;p19"/>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9"/>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18</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99" name="Shape 99"/>
        <p:cNvGrpSpPr/>
        <p:nvPr/>
      </p:nvGrpSpPr>
      <p:grpSpPr>
        <a:xfrm>
          <a:off x="0" y="0"/>
          <a:ext cx="0" cy="0"/>
          <a:chOff x="0" y="0"/>
          <a:chExt cx="0" cy="0"/>
        </a:xfrm>
      </p:grpSpPr>
      <p:sp>
        <p:nvSpPr>
          <p:cNvPr id="100" name="Google Shape;100;p2"/>
          <p:cNvSpPr txBox="1"/>
          <p:nvPr/>
        </p:nvSpPr>
        <p:spPr>
          <a:xfrm>
            <a:off x="731520" y="828352"/>
            <a:ext cx="4982817" cy="8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422F01"/>
                </a:solidFill>
                <a:latin typeface="Arial"/>
                <a:ea typeface="Arial"/>
                <a:cs typeface="Arial"/>
                <a:sym typeface="Arial"/>
              </a:rPr>
              <a:t>Nội dung</a:t>
            </a:r>
            <a:endParaRPr b="0" i="0" sz="1400" u="none" cap="none" strike="noStrike">
              <a:solidFill>
                <a:srgbClr val="000000"/>
              </a:solidFill>
              <a:latin typeface="Arial"/>
              <a:ea typeface="Arial"/>
              <a:cs typeface="Arial"/>
              <a:sym typeface="Arial"/>
            </a:endParaRPr>
          </a:p>
        </p:txBody>
      </p:sp>
      <p:grpSp>
        <p:nvGrpSpPr>
          <p:cNvPr id="101" name="Google Shape;101;p2"/>
          <p:cNvGrpSpPr/>
          <p:nvPr/>
        </p:nvGrpSpPr>
        <p:grpSpPr>
          <a:xfrm>
            <a:off x="5714337" y="828352"/>
            <a:ext cx="2833231" cy="1216851"/>
            <a:chOff x="351790" y="351790"/>
            <a:chExt cx="6427436" cy="3070376"/>
          </a:xfrm>
        </p:grpSpPr>
        <p:sp>
          <p:nvSpPr>
            <p:cNvPr id="102" name="Google Shape;102;p2"/>
            <p:cNvSpPr/>
            <p:nvPr/>
          </p:nvSpPr>
          <p:spPr>
            <a:xfrm>
              <a:off x="390545" y="1321672"/>
              <a:ext cx="6388681" cy="2086525"/>
            </a:xfrm>
            <a:custGeom>
              <a:rect b="b" l="l" r="r" t="t"/>
              <a:pathLst>
                <a:path extrusionOk="0" h="2086525" w="6388680">
                  <a:moveTo>
                    <a:pt x="429290" y="1050815"/>
                  </a:moveTo>
                  <a:cubicBezTo>
                    <a:pt x="429290" y="1103887"/>
                    <a:pt x="333893" y="1146344"/>
                    <a:pt x="214645" y="1146344"/>
                  </a:cubicBezTo>
                  <a:cubicBezTo>
                    <a:pt x="95398" y="1146344"/>
                    <a:pt x="0" y="1103887"/>
                    <a:pt x="0" y="1050815"/>
                  </a:cubicBezTo>
                  <a:cubicBezTo>
                    <a:pt x="0" y="997744"/>
                    <a:pt x="95398" y="955286"/>
                    <a:pt x="214645" y="955286"/>
                  </a:cubicBezTo>
                  <a:cubicBezTo>
                    <a:pt x="333893" y="955286"/>
                    <a:pt x="429290" y="997744"/>
                    <a:pt x="429290" y="1050815"/>
                  </a:cubicBezTo>
                  <a:close/>
                  <a:moveTo>
                    <a:pt x="2355133" y="0"/>
                  </a:moveTo>
                  <a:cubicBezTo>
                    <a:pt x="2235885" y="0"/>
                    <a:pt x="2140488" y="42457"/>
                    <a:pt x="2140488" y="95529"/>
                  </a:cubicBezTo>
                  <a:cubicBezTo>
                    <a:pt x="2140488" y="148600"/>
                    <a:pt x="2235885" y="191057"/>
                    <a:pt x="2355133" y="191057"/>
                  </a:cubicBezTo>
                  <a:cubicBezTo>
                    <a:pt x="2474380" y="191057"/>
                    <a:pt x="2569778" y="148600"/>
                    <a:pt x="2569778" y="95529"/>
                  </a:cubicBezTo>
                  <a:cubicBezTo>
                    <a:pt x="2569778" y="42457"/>
                    <a:pt x="2474380" y="0"/>
                    <a:pt x="2355133" y="0"/>
                  </a:cubicBezTo>
                  <a:close/>
                  <a:moveTo>
                    <a:pt x="4501582" y="0"/>
                  </a:moveTo>
                  <a:cubicBezTo>
                    <a:pt x="4382335" y="0"/>
                    <a:pt x="4286937" y="42457"/>
                    <a:pt x="4286937" y="95529"/>
                  </a:cubicBezTo>
                  <a:cubicBezTo>
                    <a:pt x="4286937" y="148600"/>
                    <a:pt x="4382335" y="191057"/>
                    <a:pt x="4501582" y="191057"/>
                  </a:cubicBezTo>
                  <a:cubicBezTo>
                    <a:pt x="4620829" y="191057"/>
                    <a:pt x="4716227" y="148600"/>
                    <a:pt x="4716227" y="95529"/>
                  </a:cubicBezTo>
                  <a:cubicBezTo>
                    <a:pt x="4716227" y="42457"/>
                    <a:pt x="4617848" y="0"/>
                    <a:pt x="4501582" y="0"/>
                  </a:cubicBezTo>
                  <a:close/>
                  <a:moveTo>
                    <a:pt x="6297240" y="955287"/>
                  </a:moveTo>
                  <a:cubicBezTo>
                    <a:pt x="6246440" y="955287"/>
                    <a:pt x="6205800" y="997744"/>
                    <a:pt x="6205800" y="1050815"/>
                  </a:cubicBezTo>
                  <a:cubicBezTo>
                    <a:pt x="6205800" y="1103887"/>
                    <a:pt x="6246440" y="1146344"/>
                    <a:pt x="6297240" y="1146344"/>
                  </a:cubicBezTo>
                  <a:cubicBezTo>
                    <a:pt x="6348040" y="1146344"/>
                    <a:pt x="6388680" y="1103887"/>
                    <a:pt x="6388680" y="1050815"/>
                  </a:cubicBezTo>
                  <a:cubicBezTo>
                    <a:pt x="6388680" y="997744"/>
                    <a:pt x="6348040" y="955287"/>
                    <a:pt x="6297240" y="955287"/>
                  </a:cubicBezTo>
                  <a:close/>
                  <a:moveTo>
                    <a:pt x="4501582" y="1903645"/>
                  </a:moveTo>
                  <a:cubicBezTo>
                    <a:pt x="4382335" y="1903645"/>
                    <a:pt x="4286937" y="1944285"/>
                    <a:pt x="4286937" y="1995085"/>
                  </a:cubicBezTo>
                  <a:cubicBezTo>
                    <a:pt x="4286937" y="2045885"/>
                    <a:pt x="4382335" y="2086525"/>
                    <a:pt x="4501582" y="2086525"/>
                  </a:cubicBezTo>
                  <a:cubicBezTo>
                    <a:pt x="4620829" y="2086525"/>
                    <a:pt x="4716227" y="2045885"/>
                    <a:pt x="4716227" y="1995085"/>
                  </a:cubicBezTo>
                  <a:cubicBezTo>
                    <a:pt x="4716227" y="1944285"/>
                    <a:pt x="4617848" y="1903645"/>
                    <a:pt x="4501582" y="1903645"/>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351790" y="351790"/>
              <a:ext cx="6427435" cy="3070376"/>
            </a:xfrm>
            <a:custGeom>
              <a:rect b="b" l="l" r="r" t="t"/>
              <a:pathLst>
                <a:path extrusionOk="0" h="3070376" w="6427435">
                  <a:moveTo>
                    <a:pt x="6424895" y="1000397"/>
                  </a:moveTo>
                  <a:lnTo>
                    <a:pt x="6362665" y="1065410"/>
                  </a:lnTo>
                  <a:lnTo>
                    <a:pt x="6424895" y="1130422"/>
                  </a:lnTo>
                  <a:lnTo>
                    <a:pt x="6398225" y="1158285"/>
                  </a:lnTo>
                  <a:lnTo>
                    <a:pt x="6335995" y="1093272"/>
                  </a:lnTo>
                  <a:lnTo>
                    <a:pt x="6275035" y="1158285"/>
                  </a:lnTo>
                  <a:lnTo>
                    <a:pt x="6248365" y="1130422"/>
                  </a:lnTo>
                  <a:lnTo>
                    <a:pt x="6310595" y="1065410"/>
                  </a:lnTo>
                  <a:lnTo>
                    <a:pt x="6248365" y="1000397"/>
                  </a:lnTo>
                  <a:lnTo>
                    <a:pt x="6275035" y="972535"/>
                  </a:lnTo>
                  <a:lnTo>
                    <a:pt x="6335995" y="1037547"/>
                  </a:lnTo>
                  <a:lnTo>
                    <a:pt x="6398225" y="972535"/>
                  </a:lnTo>
                  <a:lnTo>
                    <a:pt x="6424895" y="1000397"/>
                  </a:lnTo>
                  <a:close/>
                  <a:moveTo>
                    <a:pt x="6242015" y="111450"/>
                  </a:moveTo>
                  <a:cubicBezTo>
                    <a:pt x="6242015" y="58379"/>
                    <a:pt x="6282655" y="15921"/>
                    <a:pt x="6333455" y="15921"/>
                  </a:cubicBezTo>
                  <a:cubicBezTo>
                    <a:pt x="6384255" y="15921"/>
                    <a:pt x="6424895" y="58379"/>
                    <a:pt x="6424895" y="111450"/>
                  </a:cubicBezTo>
                  <a:cubicBezTo>
                    <a:pt x="6424895" y="164522"/>
                    <a:pt x="6384255" y="206979"/>
                    <a:pt x="6333455" y="206979"/>
                  </a:cubicBezTo>
                  <a:cubicBezTo>
                    <a:pt x="6282655" y="206979"/>
                    <a:pt x="6242015" y="164522"/>
                    <a:pt x="6242015" y="111450"/>
                  </a:cubicBezTo>
                  <a:close/>
                  <a:moveTo>
                    <a:pt x="6280115" y="111450"/>
                  </a:moveTo>
                  <a:cubicBezTo>
                    <a:pt x="6280115" y="141966"/>
                    <a:pt x="6304245" y="167175"/>
                    <a:pt x="6333455" y="167175"/>
                  </a:cubicBezTo>
                  <a:cubicBezTo>
                    <a:pt x="6362665" y="167175"/>
                    <a:pt x="6386795" y="141966"/>
                    <a:pt x="6386795" y="111450"/>
                  </a:cubicBezTo>
                  <a:cubicBezTo>
                    <a:pt x="6386795" y="80934"/>
                    <a:pt x="6362665" y="55725"/>
                    <a:pt x="6333455" y="55725"/>
                  </a:cubicBezTo>
                  <a:cubicBezTo>
                    <a:pt x="6304245" y="55725"/>
                    <a:pt x="6280115" y="80934"/>
                    <a:pt x="6280115" y="111450"/>
                  </a:cubicBezTo>
                  <a:close/>
                  <a:moveTo>
                    <a:pt x="32793" y="1065410"/>
                  </a:moveTo>
                  <a:cubicBezTo>
                    <a:pt x="32793" y="1012338"/>
                    <a:pt x="128191" y="969881"/>
                    <a:pt x="247438" y="969881"/>
                  </a:cubicBezTo>
                  <a:cubicBezTo>
                    <a:pt x="366685" y="969881"/>
                    <a:pt x="462083" y="1012338"/>
                    <a:pt x="462083" y="1065410"/>
                  </a:cubicBezTo>
                  <a:cubicBezTo>
                    <a:pt x="462083" y="1118481"/>
                    <a:pt x="366685" y="1160938"/>
                    <a:pt x="247438" y="1160938"/>
                  </a:cubicBezTo>
                  <a:cubicBezTo>
                    <a:pt x="128191" y="1160938"/>
                    <a:pt x="32793" y="1118481"/>
                    <a:pt x="32793" y="1065410"/>
                  </a:cubicBezTo>
                  <a:close/>
                  <a:moveTo>
                    <a:pt x="122228" y="1065410"/>
                  </a:moveTo>
                  <a:cubicBezTo>
                    <a:pt x="122228" y="1095926"/>
                    <a:pt x="178871" y="1121135"/>
                    <a:pt x="247438" y="1121135"/>
                  </a:cubicBezTo>
                  <a:cubicBezTo>
                    <a:pt x="316005" y="1121135"/>
                    <a:pt x="372647" y="1095926"/>
                    <a:pt x="372647" y="1065410"/>
                  </a:cubicBezTo>
                  <a:cubicBezTo>
                    <a:pt x="372647" y="1034894"/>
                    <a:pt x="316005" y="1009685"/>
                    <a:pt x="247438" y="1009685"/>
                  </a:cubicBezTo>
                  <a:cubicBezTo>
                    <a:pt x="178871" y="1009685"/>
                    <a:pt x="122228" y="1034894"/>
                    <a:pt x="122228" y="1065410"/>
                  </a:cubicBezTo>
                  <a:close/>
                  <a:moveTo>
                    <a:pt x="295137" y="2858286"/>
                  </a:moveTo>
                  <a:lnTo>
                    <a:pt x="205701" y="2858286"/>
                  </a:lnTo>
                  <a:lnTo>
                    <a:pt x="205701" y="2945916"/>
                  </a:lnTo>
                  <a:lnTo>
                    <a:pt x="0" y="2945916"/>
                  </a:lnTo>
                  <a:lnTo>
                    <a:pt x="0" y="2984016"/>
                  </a:lnTo>
                  <a:lnTo>
                    <a:pt x="202720" y="2984016"/>
                  </a:lnTo>
                  <a:lnTo>
                    <a:pt x="202720" y="3070376"/>
                  </a:lnTo>
                  <a:lnTo>
                    <a:pt x="292156" y="3070376"/>
                  </a:lnTo>
                  <a:lnTo>
                    <a:pt x="292156" y="2982746"/>
                  </a:lnTo>
                  <a:lnTo>
                    <a:pt x="497857" y="2982746"/>
                  </a:lnTo>
                  <a:lnTo>
                    <a:pt x="497857" y="2944646"/>
                  </a:lnTo>
                  <a:lnTo>
                    <a:pt x="295137" y="2944646"/>
                  </a:lnTo>
                  <a:lnTo>
                    <a:pt x="295137" y="2858286"/>
                  </a:lnTo>
                  <a:close/>
                  <a:moveTo>
                    <a:pt x="110304" y="204325"/>
                  </a:moveTo>
                  <a:lnTo>
                    <a:pt x="256381" y="139313"/>
                  </a:lnTo>
                  <a:lnTo>
                    <a:pt x="402459" y="204325"/>
                  </a:lnTo>
                  <a:lnTo>
                    <a:pt x="462083" y="176463"/>
                  </a:lnTo>
                  <a:lnTo>
                    <a:pt x="318986" y="111450"/>
                  </a:lnTo>
                  <a:lnTo>
                    <a:pt x="462083" y="46438"/>
                  </a:lnTo>
                  <a:lnTo>
                    <a:pt x="399478" y="18575"/>
                  </a:lnTo>
                  <a:lnTo>
                    <a:pt x="256381" y="83588"/>
                  </a:lnTo>
                  <a:lnTo>
                    <a:pt x="113285" y="18575"/>
                  </a:lnTo>
                  <a:lnTo>
                    <a:pt x="50680" y="46438"/>
                  </a:lnTo>
                  <a:lnTo>
                    <a:pt x="193777" y="110123"/>
                  </a:lnTo>
                  <a:lnTo>
                    <a:pt x="47699" y="176463"/>
                  </a:lnTo>
                  <a:lnTo>
                    <a:pt x="110304" y="204325"/>
                  </a:lnTo>
                  <a:close/>
                  <a:moveTo>
                    <a:pt x="6427435" y="2964966"/>
                  </a:moveTo>
                  <a:cubicBezTo>
                    <a:pt x="6427435" y="3015766"/>
                    <a:pt x="6386795" y="3056406"/>
                    <a:pt x="6335995" y="3056406"/>
                  </a:cubicBezTo>
                  <a:cubicBezTo>
                    <a:pt x="6285195" y="3056406"/>
                    <a:pt x="6244555" y="3015766"/>
                    <a:pt x="6244555" y="2964966"/>
                  </a:cubicBezTo>
                  <a:cubicBezTo>
                    <a:pt x="6244555" y="2914166"/>
                    <a:pt x="6285195" y="2873526"/>
                    <a:pt x="6335995" y="2873526"/>
                  </a:cubicBezTo>
                  <a:cubicBezTo>
                    <a:pt x="6386795" y="2873526"/>
                    <a:pt x="6427435" y="2914166"/>
                    <a:pt x="6427435" y="2964966"/>
                  </a:cubicBezTo>
                  <a:close/>
                  <a:moveTo>
                    <a:pt x="6389335" y="2964966"/>
                  </a:moveTo>
                  <a:cubicBezTo>
                    <a:pt x="6389335" y="2935756"/>
                    <a:pt x="6365205" y="2911626"/>
                    <a:pt x="6335995" y="2911626"/>
                  </a:cubicBezTo>
                  <a:cubicBezTo>
                    <a:pt x="6306785" y="2911626"/>
                    <a:pt x="6282655" y="2935756"/>
                    <a:pt x="6282655" y="2964966"/>
                  </a:cubicBezTo>
                  <a:cubicBezTo>
                    <a:pt x="6282655" y="2994176"/>
                    <a:pt x="6306785" y="3018306"/>
                    <a:pt x="6335995" y="3018306"/>
                  </a:cubicBezTo>
                  <a:cubicBezTo>
                    <a:pt x="6365205" y="3018306"/>
                    <a:pt x="6389335" y="2994176"/>
                    <a:pt x="6389335" y="2964966"/>
                  </a:cubicBezTo>
                  <a:close/>
                  <a:moveTo>
                    <a:pt x="4683434" y="1927821"/>
                  </a:moveTo>
                  <a:lnTo>
                    <a:pt x="4537356" y="1992834"/>
                  </a:lnTo>
                  <a:lnTo>
                    <a:pt x="4394259" y="1927821"/>
                  </a:lnTo>
                  <a:lnTo>
                    <a:pt x="4331655" y="1955683"/>
                  </a:lnTo>
                  <a:lnTo>
                    <a:pt x="4477733" y="2020696"/>
                  </a:lnTo>
                  <a:lnTo>
                    <a:pt x="4331655" y="2085709"/>
                  </a:lnTo>
                  <a:lnTo>
                    <a:pt x="4394259" y="2113571"/>
                  </a:lnTo>
                  <a:lnTo>
                    <a:pt x="4537356" y="2048559"/>
                  </a:lnTo>
                  <a:lnTo>
                    <a:pt x="4683434" y="2113571"/>
                  </a:lnTo>
                  <a:lnTo>
                    <a:pt x="4746039" y="2085709"/>
                  </a:lnTo>
                  <a:lnTo>
                    <a:pt x="4599961" y="2020696"/>
                  </a:lnTo>
                  <a:lnTo>
                    <a:pt x="4746039" y="1955683"/>
                  </a:lnTo>
                  <a:lnTo>
                    <a:pt x="4683434" y="1927821"/>
                  </a:lnTo>
                  <a:close/>
                  <a:moveTo>
                    <a:pt x="4585055" y="0"/>
                  </a:moveTo>
                  <a:lnTo>
                    <a:pt x="4495620" y="0"/>
                  </a:lnTo>
                  <a:lnTo>
                    <a:pt x="4495620" y="91548"/>
                  </a:lnTo>
                  <a:lnTo>
                    <a:pt x="4292899" y="91548"/>
                  </a:lnTo>
                  <a:lnTo>
                    <a:pt x="4292899" y="131352"/>
                  </a:lnTo>
                  <a:lnTo>
                    <a:pt x="4492638" y="131352"/>
                  </a:lnTo>
                  <a:lnTo>
                    <a:pt x="4492638" y="221573"/>
                  </a:lnTo>
                  <a:lnTo>
                    <a:pt x="4582074" y="221573"/>
                  </a:lnTo>
                  <a:lnTo>
                    <a:pt x="4582074" y="130025"/>
                  </a:lnTo>
                  <a:lnTo>
                    <a:pt x="4790756" y="130025"/>
                  </a:lnTo>
                  <a:lnTo>
                    <a:pt x="4790756" y="90221"/>
                  </a:lnTo>
                  <a:lnTo>
                    <a:pt x="4585055" y="90221"/>
                  </a:lnTo>
                  <a:lnTo>
                    <a:pt x="4585055" y="0"/>
                  </a:lnTo>
                  <a:close/>
                  <a:moveTo>
                    <a:pt x="2608532" y="2020696"/>
                  </a:moveTo>
                  <a:cubicBezTo>
                    <a:pt x="2608532" y="2073768"/>
                    <a:pt x="2513135" y="2116225"/>
                    <a:pt x="2393888" y="2116225"/>
                  </a:cubicBezTo>
                  <a:cubicBezTo>
                    <a:pt x="2274640" y="2116225"/>
                    <a:pt x="2179243" y="2073768"/>
                    <a:pt x="2179243" y="2020696"/>
                  </a:cubicBezTo>
                  <a:cubicBezTo>
                    <a:pt x="2179243" y="1967625"/>
                    <a:pt x="2274640" y="1925167"/>
                    <a:pt x="2393888" y="1925167"/>
                  </a:cubicBezTo>
                  <a:cubicBezTo>
                    <a:pt x="2513135" y="1925167"/>
                    <a:pt x="2608532" y="1967625"/>
                    <a:pt x="2608532" y="2020696"/>
                  </a:cubicBezTo>
                  <a:close/>
                  <a:moveTo>
                    <a:pt x="2519097" y="2020696"/>
                  </a:moveTo>
                  <a:cubicBezTo>
                    <a:pt x="2519097" y="1990180"/>
                    <a:pt x="2462455" y="1964971"/>
                    <a:pt x="2393888" y="1964971"/>
                  </a:cubicBezTo>
                  <a:cubicBezTo>
                    <a:pt x="2325320" y="1964971"/>
                    <a:pt x="2268678" y="1990180"/>
                    <a:pt x="2268678" y="2020696"/>
                  </a:cubicBezTo>
                  <a:cubicBezTo>
                    <a:pt x="2268678" y="2051212"/>
                    <a:pt x="2325320" y="2076421"/>
                    <a:pt x="2393888" y="2076421"/>
                  </a:cubicBezTo>
                  <a:cubicBezTo>
                    <a:pt x="2462455" y="2076421"/>
                    <a:pt x="2519097" y="2051212"/>
                    <a:pt x="2519097" y="2020696"/>
                  </a:cubicBezTo>
                  <a:close/>
                  <a:moveTo>
                    <a:pt x="2614495" y="111450"/>
                  </a:moveTo>
                  <a:cubicBezTo>
                    <a:pt x="2614495" y="164522"/>
                    <a:pt x="2519097" y="206979"/>
                    <a:pt x="2399850" y="206979"/>
                  </a:cubicBezTo>
                  <a:cubicBezTo>
                    <a:pt x="2280603" y="206979"/>
                    <a:pt x="2185205" y="164522"/>
                    <a:pt x="2185205" y="111450"/>
                  </a:cubicBezTo>
                  <a:cubicBezTo>
                    <a:pt x="2185205" y="58379"/>
                    <a:pt x="2283584" y="15921"/>
                    <a:pt x="2399850" y="15921"/>
                  </a:cubicBezTo>
                  <a:cubicBezTo>
                    <a:pt x="2519097" y="15921"/>
                    <a:pt x="2614495" y="58379"/>
                    <a:pt x="2614495" y="111450"/>
                  </a:cubicBezTo>
                  <a:close/>
                  <a:moveTo>
                    <a:pt x="2525060" y="111450"/>
                  </a:moveTo>
                  <a:cubicBezTo>
                    <a:pt x="2525060" y="80934"/>
                    <a:pt x="2468417" y="55725"/>
                    <a:pt x="2399850" y="55725"/>
                  </a:cubicBezTo>
                  <a:cubicBezTo>
                    <a:pt x="2331283" y="55725"/>
                    <a:pt x="2274640" y="80934"/>
                    <a:pt x="2274640" y="111450"/>
                  </a:cubicBezTo>
                  <a:cubicBezTo>
                    <a:pt x="2274640" y="141966"/>
                    <a:pt x="2331283" y="167175"/>
                    <a:pt x="2399850" y="167175"/>
                  </a:cubicBezTo>
                  <a:cubicBezTo>
                    <a:pt x="2468417" y="167175"/>
                    <a:pt x="2525060" y="141966"/>
                    <a:pt x="2525060" y="111450"/>
                  </a:cubicBezTo>
                  <a:close/>
                  <a:moveTo>
                    <a:pt x="2539965" y="2874796"/>
                  </a:moveTo>
                  <a:lnTo>
                    <a:pt x="2396869" y="2937026"/>
                  </a:lnTo>
                  <a:lnTo>
                    <a:pt x="2250791" y="2874796"/>
                  </a:lnTo>
                  <a:lnTo>
                    <a:pt x="2188186" y="2901466"/>
                  </a:lnTo>
                  <a:lnTo>
                    <a:pt x="2334264" y="2963696"/>
                  </a:lnTo>
                  <a:lnTo>
                    <a:pt x="2188186" y="3025926"/>
                  </a:lnTo>
                  <a:lnTo>
                    <a:pt x="2250791" y="3052596"/>
                  </a:lnTo>
                  <a:lnTo>
                    <a:pt x="2396869" y="2990366"/>
                  </a:lnTo>
                  <a:lnTo>
                    <a:pt x="2539965" y="3052596"/>
                  </a:lnTo>
                  <a:lnTo>
                    <a:pt x="2602570" y="3025926"/>
                  </a:lnTo>
                  <a:lnTo>
                    <a:pt x="2456492" y="2963696"/>
                  </a:lnTo>
                  <a:lnTo>
                    <a:pt x="2602570" y="2901466"/>
                  </a:lnTo>
                  <a:lnTo>
                    <a:pt x="2539965" y="2874796"/>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4" name="Google Shape;104;p2"/>
          <p:cNvPicPr preferRelativeResize="0"/>
          <p:nvPr/>
        </p:nvPicPr>
        <p:blipFill rotWithShape="1">
          <a:blip r:embed="rId3">
            <a:alphaModFix/>
          </a:blip>
          <a:srcRect b="0" l="0" r="0" t="0"/>
          <a:stretch/>
        </p:blipFill>
        <p:spPr>
          <a:xfrm rot="359366">
            <a:off x="7779631" y="3366357"/>
            <a:ext cx="309913" cy="869932"/>
          </a:xfrm>
          <a:prstGeom prst="rect">
            <a:avLst/>
          </a:prstGeom>
          <a:noFill/>
          <a:ln>
            <a:noFill/>
          </a:ln>
        </p:spPr>
      </p:pic>
      <p:pic>
        <p:nvPicPr>
          <p:cNvPr id="105" name="Google Shape;105;p2"/>
          <p:cNvPicPr preferRelativeResize="0"/>
          <p:nvPr/>
        </p:nvPicPr>
        <p:blipFill rotWithShape="1">
          <a:blip r:embed="rId4">
            <a:alphaModFix/>
          </a:blip>
          <a:srcRect b="0" l="0" r="0" t="0"/>
          <a:stretch/>
        </p:blipFill>
        <p:spPr>
          <a:xfrm rot="5400000">
            <a:off x="345353" y="5974290"/>
            <a:ext cx="772334" cy="899370"/>
          </a:xfrm>
          <a:prstGeom prst="rect">
            <a:avLst/>
          </a:prstGeom>
          <a:noFill/>
          <a:ln>
            <a:noFill/>
          </a:ln>
        </p:spPr>
      </p:pic>
      <p:sp>
        <p:nvSpPr>
          <p:cNvPr id="106" name="Google Shape;106;p2"/>
          <p:cNvSpPr/>
          <p:nvPr/>
        </p:nvSpPr>
        <p:spPr>
          <a:xfrm rot="628458">
            <a:off x="988850" y="2245409"/>
            <a:ext cx="1589477" cy="1589477"/>
          </a:xfrm>
          <a:custGeom>
            <a:rect b="b" l="l" r="r" t="t"/>
            <a:pathLst>
              <a:path extrusionOk="0" h="1695450" w="1695450">
                <a:moveTo>
                  <a:pt x="1198880" y="0"/>
                </a:moveTo>
                <a:lnTo>
                  <a:pt x="496570" y="0"/>
                </a:lnTo>
                <a:lnTo>
                  <a:pt x="0" y="496570"/>
                </a:lnTo>
                <a:lnTo>
                  <a:pt x="0" y="1198880"/>
                </a:lnTo>
                <a:lnTo>
                  <a:pt x="496570" y="1695450"/>
                </a:lnTo>
                <a:lnTo>
                  <a:pt x="1198880" y="1695450"/>
                </a:lnTo>
                <a:lnTo>
                  <a:pt x="1695450" y="1198880"/>
                </a:lnTo>
                <a:lnTo>
                  <a:pt x="1695450" y="496570"/>
                </a:lnTo>
                <a:close/>
              </a:path>
            </a:pathLst>
          </a:custGeom>
          <a:solidFill>
            <a:srgbClr val="6D592D"/>
          </a:solidFill>
          <a:ln>
            <a:noFill/>
          </a:ln>
        </p:spPr>
      </p:sp>
      <p:sp>
        <p:nvSpPr>
          <p:cNvPr id="107" name="Google Shape;107;p2"/>
          <p:cNvSpPr/>
          <p:nvPr/>
        </p:nvSpPr>
        <p:spPr>
          <a:xfrm rot="929970">
            <a:off x="2254525" y="3717798"/>
            <a:ext cx="1589477" cy="1589477"/>
          </a:xfrm>
          <a:custGeom>
            <a:rect b="b" l="l" r="r" t="t"/>
            <a:pathLst>
              <a:path extrusionOk="0" h="1695450" w="1695450">
                <a:moveTo>
                  <a:pt x="1198880" y="0"/>
                </a:moveTo>
                <a:lnTo>
                  <a:pt x="496570" y="0"/>
                </a:lnTo>
                <a:lnTo>
                  <a:pt x="0" y="496570"/>
                </a:lnTo>
                <a:lnTo>
                  <a:pt x="0" y="1198880"/>
                </a:lnTo>
                <a:lnTo>
                  <a:pt x="496570" y="1695450"/>
                </a:lnTo>
                <a:lnTo>
                  <a:pt x="1198880" y="1695450"/>
                </a:lnTo>
                <a:lnTo>
                  <a:pt x="1695450" y="1198880"/>
                </a:lnTo>
                <a:lnTo>
                  <a:pt x="1695450" y="496570"/>
                </a:lnTo>
                <a:close/>
              </a:path>
            </a:pathLst>
          </a:custGeom>
          <a:solidFill>
            <a:srgbClr val="C1B8B1"/>
          </a:solidFill>
          <a:ln>
            <a:noFill/>
          </a:ln>
        </p:spPr>
      </p:sp>
      <p:sp>
        <p:nvSpPr>
          <p:cNvPr id="108" name="Google Shape;108;p2"/>
          <p:cNvSpPr/>
          <p:nvPr/>
        </p:nvSpPr>
        <p:spPr>
          <a:xfrm rot="-104911">
            <a:off x="3514864" y="2136786"/>
            <a:ext cx="1589477" cy="1589477"/>
          </a:xfrm>
          <a:custGeom>
            <a:rect b="b" l="l" r="r" t="t"/>
            <a:pathLst>
              <a:path extrusionOk="0" h="1695450" w="1695450">
                <a:moveTo>
                  <a:pt x="1198880" y="0"/>
                </a:moveTo>
                <a:lnTo>
                  <a:pt x="496570" y="0"/>
                </a:lnTo>
                <a:lnTo>
                  <a:pt x="0" y="496570"/>
                </a:lnTo>
                <a:lnTo>
                  <a:pt x="0" y="1198880"/>
                </a:lnTo>
                <a:lnTo>
                  <a:pt x="496570" y="1695450"/>
                </a:lnTo>
                <a:lnTo>
                  <a:pt x="1198880" y="1695450"/>
                </a:lnTo>
                <a:lnTo>
                  <a:pt x="1695450" y="1198880"/>
                </a:lnTo>
                <a:lnTo>
                  <a:pt x="1695450" y="496570"/>
                </a:lnTo>
                <a:close/>
              </a:path>
            </a:pathLst>
          </a:custGeom>
          <a:solidFill>
            <a:srgbClr val="EBC676"/>
          </a:solidFill>
          <a:ln>
            <a:noFill/>
          </a:ln>
        </p:spPr>
      </p:sp>
      <p:sp>
        <p:nvSpPr>
          <p:cNvPr id="109" name="Google Shape;109;p2"/>
          <p:cNvSpPr/>
          <p:nvPr/>
        </p:nvSpPr>
        <p:spPr>
          <a:xfrm rot="-104911">
            <a:off x="4800819" y="3717798"/>
            <a:ext cx="1589477" cy="1589477"/>
          </a:xfrm>
          <a:custGeom>
            <a:rect b="b" l="l" r="r" t="t"/>
            <a:pathLst>
              <a:path extrusionOk="0" h="1695450" w="1695450">
                <a:moveTo>
                  <a:pt x="1198880" y="0"/>
                </a:moveTo>
                <a:lnTo>
                  <a:pt x="496570" y="0"/>
                </a:lnTo>
                <a:lnTo>
                  <a:pt x="0" y="496570"/>
                </a:lnTo>
                <a:lnTo>
                  <a:pt x="0" y="1198880"/>
                </a:lnTo>
                <a:lnTo>
                  <a:pt x="496570" y="1695450"/>
                </a:lnTo>
                <a:lnTo>
                  <a:pt x="1198880" y="1695450"/>
                </a:lnTo>
                <a:lnTo>
                  <a:pt x="1695450" y="1198880"/>
                </a:lnTo>
                <a:lnTo>
                  <a:pt x="1695450" y="496570"/>
                </a:lnTo>
                <a:close/>
              </a:path>
            </a:pathLst>
          </a:custGeom>
          <a:solidFill>
            <a:srgbClr val="FFFFFF"/>
          </a:solidFill>
          <a:ln>
            <a:noFill/>
          </a:ln>
        </p:spPr>
      </p:sp>
      <p:sp>
        <p:nvSpPr>
          <p:cNvPr id="110" name="Google Shape;110;p2"/>
          <p:cNvSpPr/>
          <p:nvPr/>
        </p:nvSpPr>
        <p:spPr>
          <a:xfrm rot="534001">
            <a:off x="5925532" y="2040182"/>
            <a:ext cx="1589477" cy="1589477"/>
          </a:xfrm>
          <a:custGeom>
            <a:rect b="b" l="l" r="r" t="t"/>
            <a:pathLst>
              <a:path extrusionOk="0" h="1695450" w="1695450">
                <a:moveTo>
                  <a:pt x="1198880" y="0"/>
                </a:moveTo>
                <a:lnTo>
                  <a:pt x="496570" y="0"/>
                </a:lnTo>
                <a:lnTo>
                  <a:pt x="0" y="496570"/>
                </a:lnTo>
                <a:lnTo>
                  <a:pt x="0" y="1198880"/>
                </a:lnTo>
                <a:lnTo>
                  <a:pt x="496570" y="1695450"/>
                </a:lnTo>
                <a:lnTo>
                  <a:pt x="1198880" y="1695450"/>
                </a:lnTo>
                <a:lnTo>
                  <a:pt x="1695450" y="1198880"/>
                </a:lnTo>
                <a:lnTo>
                  <a:pt x="1695450" y="496570"/>
                </a:lnTo>
                <a:close/>
              </a:path>
            </a:pathLst>
          </a:custGeom>
          <a:solidFill>
            <a:srgbClr val="B3892B"/>
          </a:solidFill>
          <a:ln>
            <a:noFill/>
          </a:ln>
        </p:spPr>
      </p:sp>
      <p:sp>
        <p:nvSpPr>
          <p:cNvPr id="111" name="Google Shape;111;p2"/>
          <p:cNvSpPr/>
          <p:nvPr/>
        </p:nvSpPr>
        <p:spPr>
          <a:xfrm rot="-500786">
            <a:off x="7171398" y="3650383"/>
            <a:ext cx="1589477" cy="1589477"/>
          </a:xfrm>
          <a:custGeom>
            <a:rect b="b" l="l" r="r" t="t"/>
            <a:pathLst>
              <a:path extrusionOk="0" h="1695450" w="1695450">
                <a:moveTo>
                  <a:pt x="1198880" y="0"/>
                </a:moveTo>
                <a:lnTo>
                  <a:pt x="496570" y="0"/>
                </a:lnTo>
                <a:lnTo>
                  <a:pt x="0" y="496570"/>
                </a:lnTo>
                <a:lnTo>
                  <a:pt x="0" y="1198880"/>
                </a:lnTo>
                <a:lnTo>
                  <a:pt x="496570" y="1695450"/>
                </a:lnTo>
                <a:lnTo>
                  <a:pt x="1198880" y="1695450"/>
                </a:lnTo>
                <a:lnTo>
                  <a:pt x="1695450" y="1198880"/>
                </a:lnTo>
                <a:lnTo>
                  <a:pt x="1695450" y="496570"/>
                </a:lnTo>
                <a:close/>
              </a:path>
            </a:pathLst>
          </a:custGeom>
          <a:solidFill>
            <a:srgbClr val="76665A"/>
          </a:solidFill>
          <a:ln>
            <a:noFill/>
          </a:ln>
        </p:spPr>
      </p:sp>
      <p:pic>
        <p:nvPicPr>
          <p:cNvPr id="112" name="Google Shape;112;p2"/>
          <p:cNvPicPr preferRelativeResize="0"/>
          <p:nvPr/>
        </p:nvPicPr>
        <p:blipFill rotWithShape="1">
          <a:blip r:embed="rId5">
            <a:alphaModFix/>
          </a:blip>
          <a:srcRect b="0" l="0" r="0" t="0"/>
          <a:stretch/>
        </p:blipFill>
        <p:spPr>
          <a:xfrm rot="628751">
            <a:off x="1976703" y="3641157"/>
            <a:ext cx="641842" cy="343094"/>
          </a:xfrm>
          <a:prstGeom prst="rect">
            <a:avLst/>
          </a:prstGeom>
          <a:noFill/>
          <a:ln>
            <a:noFill/>
          </a:ln>
        </p:spPr>
      </p:pic>
      <p:pic>
        <p:nvPicPr>
          <p:cNvPr id="113" name="Google Shape;113;p2"/>
          <p:cNvPicPr preferRelativeResize="0"/>
          <p:nvPr/>
        </p:nvPicPr>
        <p:blipFill rotWithShape="1">
          <a:blip r:embed="rId6">
            <a:alphaModFix/>
          </a:blip>
          <a:srcRect b="0" l="0" r="0" t="0"/>
          <a:stretch/>
        </p:blipFill>
        <p:spPr>
          <a:xfrm flipH="1" rot="-326063">
            <a:off x="7336391" y="3105697"/>
            <a:ext cx="557903" cy="759051"/>
          </a:xfrm>
          <a:prstGeom prst="rect">
            <a:avLst/>
          </a:prstGeom>
          <a:noFill/>
          <a:ln>
            <a:noFill/>
          </a:ln>
        </p:spPr>
      </p:pic>
      <p:pic>
        <p:nvPicPr>
          <p:cNvPr id="114" name="Google Shape;114;p2"/>
          <p:cNvPicPr preferRelativeResize="0"/>
          <p:nvPr/>
        </p:nvPicPr>
        <p:blipFill rotWithShape="1">
          <a:blip r:embed="rId7">
            <a:alphaModFix/>
          </a:blip>
          <a:srcRect b="0" l="0" r="0" t="0"/>
          <a:stretch/>
        </p:blipFill>
        <p:spPr>
          <a:xfrm>
            <a:off x="4805838" y="3384182"/>
            <a:ext cx="644766" cy="494712"/>
          </a:xfrm>
          <a:prstGeom prst="rect">
            <a:avLst/>
          </a:prstGeom>
          <a:noFill/>
          <a:ln>
            <a:noFill/>
          </a:ln>
        </p:spPr>
      </p:pic>
      <p:pic>
        <p:nvPicPr>
          <p:cNvPr id="115" name="Google Shape;115;p2"/>
          <p:cNvPicPr preferRelativeResize="0"/>
          <p:nvPr/>
        </p:nvPicPr>
        <p:blipFill rotWithShape="1">
          <a:blip r:embed="rId8">
            <a:alphaModFix/>
          </a:blip>
          <a:srcRect b="0" l="0" r="0" t="0"/>
          <a:stretch/>
        </p:blipFill>
        <p:spPr>
          <a:xfrm rot="-3022058">
            <a:off x="6114370" y="3760173"/>
            <a:ext cx="652803" cy="185159"/>
          </a:xfrm>
          <a:prstGeom prst="rect">
            <a:avLst/>
          </a:prstGeom>
          <a:noFill/>
          <a:ln>
            <a:noFill/>
          </a:ln>
        </p:spPr>
      </p:pic>
      <p:sp>
        <p:nvSpPr>
          <p:cNvPr id="116" name="Google Shape;116;p2"/>
          <p:cNvSpPr txBox="1"/>
          <p:nvPr/>
        </p:nvSpPr>
        <p:spPr>
          <a:xfrm>
            <a:off x="2275253" y="4058808"/>
            <a:ext cx="1452919" cy="948240"/>
          </a:xfrm>
          <a:prstGeom prst="rect">
            <a:avLst/>
          </a:prstGeom>
          <a:noFill/>
          <a:ln>
            <a:noFill/>
          </a:ln>
        </p:spPr>
        <p:txBody>
          <a:bodyPr anchorCtr="0" anchor="t" bIns="0" lIns="0" spcFirstLastPara="1" rIns="0" wrap="square" tIns="0">
            <a:spAutoFit/>
          </a:bodyPr>
          <a:lstStyle/>
          <a:p>
            <a:pPr indent="0" lvl="0" marL="0" marR="0" rtl="0" algn="ctr">
              <a:lnSpc>
                <a:spcPct val="109991"/>
              </a:lnSpc>
              <a:spcBef>
                <a:spcPts val="0"/>
              </a:spcBef>
              <a:spcAft>
                <a:spcPts val="0"/>
              </a:spcAft>
              <a:buClr>
                <a:srgbClr val="000000"/>
              </a:buClr>
              <a:buSzPts val="2252"/>
              <a:buFont typeface="Arial"/>
              <a:buNone/>
            </a:pPr>
            <a:r>
              <a:rPr b="0" i="0" lang="en-US" sz="2252" u="none" cap="none" strike="noStrike">
                <a:solidFill>
                  <a:srgbClr val="FFFFFF"/>
                </a:solidFill>
                <a:latin typeface="Quicksand"/>
                <a:ea typeface="Quicksand"/>
                <a:cs typeface="Quicksand"/>
                <a:sym typeface="Quicksand"/>
              </a:rPr>
              <a:t>Tích hợp dữ liệu vào kho</a:t>
            </a:r>
            <a:endParaRPr b="0" i="0" sz="1400" u="none" cap="none" strike="noStrike">
              <a:solidFill>
                <a:srgbClr val="000000"/>
              </a:solidFill>
              <a:latin typeface="Arial"/>
              <a:ea typeface="Arial"/>
              <a:cs typeface="Arial"/>
              <a:sym typeface="Arial"/>
            </a:endParaRPr>
          </a:p>
        </p:txBody>
      </p:sp>
      <p:pic>
        <p:nvPicPr>
          <p:cNvPr id="117" name="Google Shape;117;p2"/>
          <p:cNvPicPr preferRelativeResize="0"/>
          <p:nvPr/>
        </p:nvPicPr>
        <p:blipFill rotWithShape="1">
          <a:blip r:embed="rId9">
            <a:alphaModFix/>
          </a:blip>
          <a:srcRect b="0" l="0" r="0" t="0"/>
          <a:stretch/>
        </p:blipFill>
        <p:spPr>
          <a:xfrm>
            <a:off x="6428154" y="4678397"/>
            <a:ext cx="2400483" cy="2016405"/>
          </a:xfrm>
          <a:prstGeom prst="rect">
            <a:avLst/>
          </a:prstGeom>
          <a:noFill/>
          <a:ln>
            <a:noFill/>
          </a:ln>
        </p:spPr>
      </p:pic>
      <p:pic>
        <p:nvPicPr>
          <p:cNvPr id="118" name="Google Shape;118;p2"/>
          <p:cNvPicPr preferRelativeResize="0"/>
          <p:nvPr/>
        </p:nvPicPr>
        <p:blipFill rotWithShape="1">
          <a:blip r:embed="rId10">
            <a:alphaModFix/>
          </a:blip>
          <a:srcRect b="0" l="0" r="0" t="0"/>
          <a:stretch/>
        </p:blipFill>
        <p:spPr>
          <a:xfrm flipH="1" rot="7259287">
            <a:off x="3401770" y="3720125"/>
            <a:ext cx="652803" cy="185159"/>
          </a:xfrm>
          <a:prstGeom prst="rect">
            <a:avLst/>
          </a:prstGeom>
          <a:noFill/>
          <a:ln>
            <a:noFill/>
          </a:ln>
        </p:spPr>
      </p:pic>
      <p:sp>
        <p:nvSpPr>
          <p:cNvPr id="119" name="Google Shape;119;p2"/>
          <p:cNvSpPr txBox="1"/>
          <p:nvPr/>
        </p:nvSpPr>
        <p:spPr>
          <a:xfrm>
            <a:off x="7860593" y="872344"/>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Source Serif Pro"/>
                <a:ea typeface="Source Serif Pro"/>
                <a:cs typeface="Source Serif Pro"/>
                <a:sym typeface="Source Serif Pro"/>
              </a:rPr>
              <a:t>Trang 1</a:t>
            </a:r>
            <a:endParaRPr b="0" i="0" sz="1400" u="none" cap="none" strike="noStrike">
              <a:solidFill>
                <a:srgbClr val="000000"/>
              </a:solidFill>
              <a:latin typeface="Arial"/>
              <a:ea typeface="Arial"/>
              <a:cs typeface="Arial"/>
              <a:sym typeface="Arial"/>
            </a:endParaRPr>
          </a:p>
        </p:txBody>
      </p:sp>
      <p:sp>
        <p:nvSpPr>
          <p:cNvPr id="120" name="Google Shape;120;p2"/>
          <p:cNvSpPr txBox="1"/>
          <p:nvPr/>
        </p:nvSpPr>
        <p:spPr>
          <a:xfrm>
            <a:off x="1202157" y="2564570"/>
            <a:ext cx="1162862" cy="1021080"/>
          </a:xfrm>
          <a:prstGeom prst="rect">
            <a:avLst/>
          </a:prstGeom>
          <a:noFill/>
          <a:ln>
            <a:noFill/>
          </a:ln>
        </p:spPr>
        <p:txBody>
          <a:bodyPr anchorCtr="0" anchor="t" bIns="0" lIns="0" spcFirstLastPara="1" rIns="0" wrap="square" tIns="0">
            <a:spAutoFit/>
          </a:bodyPr>
          <a:lstStyle/>
          <a:p>
            <a:pPr indent="0" lvl="0" marL="0" marR="0" rtl="0" algn="ctr">
              <a:lnSpc>
                <a:spcPct val="110004"/>
              </a:lnSpc>
              <a:spcBef>
                <a:spcPts val="0"/>
              </a:spcBef>
              <a:spcAft>
                <a:spcPts val="0"/>
              </a:spcAft>
              <a:buClr>
                <a:srgbClr val="000000"/>
              </a:buClr>
              <a:buSzPts val="2399"/>
              <a:buFont typeface="Arial"/>
              <a:buNone/>
            </a:pPr>
            <a:r>
              <a:rPr b="0" i="0" lang="en-US" sz="2399" u="none" cap="none" strike="noStrike">
                <a:solidFill>
                  <a:srgbClr val="FFFFFF"/>
                </a:solidFill>
                <a:latin typeface="Quicksand"/>
                <a:ea typeface="Quicksand"/>
                <a:cs typeface="Quicksand"/>
                <a:sym typeface="Quicksand"/>
              </a:rPr>
              <a:t>Giới thiệu đề tài</a:t>
            </a:r>
            <a:endParaRPr b="0" i="0" sz="1400" u="none" cap="none" strike="noStrike">
              <a:solidFill>
                <a:srgbClr val="000000"/>
              </a:solidFill>
              <a:latin typeface="Arial"/>
              <a:ea typeface="Arial"/>
              <a:cs typeface="Arial"/>
              <a:sym typeface="Arial"/>
            </a:endParaRPr>
          </a:p>
        </p:txBody>
      </p:sp>
      <p:sp>
        <p:nvSpPr>
          <p:cNvPr id="121" name="Google Shape;121;p2"/>
          <p:cNvSpPr txBox="1"/>
          <p:nvPr/>
        </p:nvSpPr>
        <p:spPr>
          <a:xfrm>
            <a:off x="3634618" y="2482923"/>
            <a:ext cx="1349970" cy="869640"/>
          </a:xfrm>
          <a:prstGeom prst="rect">
            <a:avLst/>
          </a:prstGeom>
          <a:noFill/>
          <a:ln>
            <a:noFill/>
          </a:ln>
        </p:spPr>
        <p:txBody>
          <a:bodyPr anchorCtr="0" anchor="t" bIns="0" lIns="0" spcFirstLastPara="1" rIns="0" wrap="square" tIns="0">
            <a:spAutoFit/>
          </a:bodyPr>
          <a:lstStyle/>
          <a:p>
            <a:pPr indent="0" lvl="0" marL="0" marR="0" rtl="0" algn="ctr">
              <a:lnSpc>
                <a:spcPct val="110004"/>
              </a:lnSpc>
              <a:spcBef>
                <a:spcPts val="0"/>
              </a:spcBef>
              <a:spcAft>
                <a:spcPts val="0"/>
              </a:spcAft>
              <a:buClr>
                <a:srgbClr val="000000"/>
              </a:buClr>
              <a:buSzPts val="2069"/>
              <a:buFont typeface="Arial"/>
              <a:buNone/>
            </a:pPr>
            <a:r>
              <a:rPr b="0" i="0" lang="en-US" sz="2069" u="none" cap="none" strike="noStrike">
                <a:solidFill>
                  <a:srgbClr val="000000"/>
                </a:solidFill>
                <a:latin typeface="Quicksand"/>
                <a:ea typeface="Quicksand"/>
                <a:cs typeface="Quicksand"/>
                <a:sym typeface="Quicksand"/>
              </a:rPr>
              <a:t>Phân tích dữ liệu trong kho</a:t>
            </a:r>
            <a:endParaRPr b="0" i="0" sz="1400" u="none" cap="none" strike="noStrike">
              <a:solidFill>
                <a:srgbClr val="000000"/>
              </a:solidFill>
              <a:latin typeface="Arial"/>
              <a:ea typeface="Arial"/>
              <a:cs typeface="Arial"/>
              <a:sym typeface="Arial"/>
            </a:endParaRPr>
          </a:p>
        </p:txBody>
      </p:sp>
      <p:sp>
        <p:nvSpPr>
          <p:cNvPr id="122" name="Google Shape;122;p2"/>
          <p:cNvSpPr txBox="1"/>
          <p:nvPr/>
        </p:nvSpPr>
        <p:spPr>
          <a:xfrm>
            <a:off x="4984588" y="4115557"/>
            <a:ext cx="1345460" cy="952136"/>
          </a:xfrm>
          <a:prstGeom prst="rect">
            <a:avLst/>
          </a:prstGeom>
          <a:noFill/>
          <a:ln>
            <a:noFill/>
          </a:ln>
        </p:spPr>
        <p:txBody>
          <a:bodyPr anchorCtr="0" anchor="t" bIns="0" lIns="0" spcFirstLastPara="1" rIns="0" wrap="square" tIns="0">
            <a:spAutoFit/>
          </a:bodyPr>
          <a:lstStyle/>
          <a:p>
            <a:pPr indent="0" lvl="0" marL="0" marR="0" rtl="0" algn="ctr">
              <a:lnSpc>
                <a:spcPct val="109991"/>
              </a:lnSpc>
              <a:spcBef>
                <a:spcPts val="0"/>
              </a:spcBef>
              <a:spcAft>
                <a:spcPts val="0"/>
              </a:spcAft>
              <a:buClr>
                <a:srgbClr val="000000"/>
              </a:buClr>
              <a:buSzPts val="2252"/>
              <a:buFont typeface="Arial"/>
              <a:buNone/>
            </a:pPr>
            <a:r>
              <a:rPr b="0" i="0" lang="en-US" sz="2252" u="none" cap="none" strike="noStrike">
                <a:solidFill>
                  <a:srgbClr val="000000"/>
                </a:solidFill>
                <a:latin typeface="Quicksand"/>
                <a:ea typeface="Quicksand"/>
                <a:cs typeface="Quicksand"/>
                <a:sym typeface="Quicksand"/>
              </a:rPr>
              <a:t>Quá trình       lập báo  biểu</a:t>
            </a:r>
            <a:endParaRPr b="0" i="0" sz="1400" u="none" cap="none" strike="noStrike">
              <a:solidFill>
                <a:srgbClr val="000000"/>
              </a:solidFill>
              <a:latin typeface="Arial"/>
              <a:ea typeface="Arial"/>
              <a:cs typeface="Arial"/>
              <a:sym typeface="Arial"/>
            </a:endParaRPr>
          </a:p>
        </p:txBody>
      </p:sp>
      <p:sp>
        <p:nvSpPr>
          <p:cNvPr id="123" name="Google Shape;123;p2"/>
          <p:cNvSpPr txBox="1"/>
          <p:nvPr/>
        </p:nvSpPr>
        <p:spPr>
          <a:xfrm>
            <a:off x="5996764" y="2363102"/>
            <a:ext cx="1596250" cy="1021080"/>
          </a:xfrm>
          <a:prstGeom prst="rect">
            <a:avLst/>
          </a:prstGeom>
          <a:noFill/>
          <a:ln>
            <a:noFill/>
          </a:ln>
        </p:spPr>
        <p:txBody>
          <a:bodyPr anchorCtr="0" anchor="t" bIns="0" lIns="0" spcFirstLastPara="1" rIns="0" wrap="square" tIns="0">
            <a:spAutoFit/>
          </a:bodyPr>
          <a:lstStyle/>
          <a:p>
            <a:pPr indent="0" lvl="0" marL="0" marR="0" rtl="0" algn="ctr">
              <a:lnSpc>
                <a:spcPct val="110004"/>
              </a:lnSpc>
              <a:spcBef>
                <a:spcPts val="0"/>
              </a:spcBef>
              <a:spcAft>
                <a:spcPts val="0"/>
              </a:spcAft>
              <a:buClr>
                <a:srgbClr val="000000"/>
              </a:buClr>
              <a:buSzPts val="2399"/>
              <a:buFont typeface="Arial"/>
              <a:buNone/>
            </a:pPr>
            <a:r>
              <a:rPr b="0" i="0" lang="en-US" sz="2399" u="none" cap="none" strike="noStrike">
                <a:solidFill>
                  <a:srgbClr val="FFFFFF"/>
                </a:solidFill>
                <a:latin typeface="Quicksand"/>
                <a:ea typeface="Quicksand"/>
                <a:cs typeface="Quicksand"/>
                <a:sym typeface="Quicksand"/>
              </a:rPr>
              <a:t>Quá trình Data Mining</a:t>
            </a:r>
            <a:endParaRPr b="0" i="0" sz="1400" u="none" cap="none" strike="noStrike">
              <a:solidFill>
                <a:srgbClr val="000000"/>
              </a:solidFill>
              <a:latin typeface="Arial"/>
              <a:ea typeface="Arial"/>
              <a:cs typeface="Arial"/>
              <a:sym typeface="Arial"/>
            </a:endParaRPr>
          </a:p>
        </p:txBody>
      </p:sp>
      <p:sp>
        <p:nvSpPr>
          <p:cNvPr id="124" name="Google Shape;124;p2"/>
          <p:cNvSpPr txBox="1"/>
          <p:nvPr/>
        </p:nvSpPr>
        <p:spPr>
          <a:xfrm>
            <a:off x="7384706" y="4106032"/>
            <a:ext cx="1162862" cy="687705"/>
          </a:xfrm>
          <a:prstGeom prst="rect">
            <a:avLst/>
          </a:prstGeom>
          <a:noFill/>
          <a:ln>
            <a:noFill/>
          </a:ln>
        </p:spPr>
        <p:txBody>
          <a:bodyPr anchorCtr="0" anchor="t" bIns="0" lIns="0" spcFirstLastPara="1" rIns="0" wrap="square" tIns="0">
            <a:spAutoFit/>
          </a:bodyPr>
          <a:lstStyle/>
          <a:p>
            <a:pPr indent="0" lvl="0" marL="0" marR="0" rtl="0" algn="ctr">
              <a:lnSpc>
                <a:spcPct val="110004"/>
              </a:lnSpc>
              <a:spcBef>
                <a:spcPts val="0"/>
              </a:spcBef>
              <a:spcAft>
                <a:spcPts val="0"/>
              </a:spcAft>
              <a:buClr>
                <a:srgbClr val="000000"/>
              </a:buClr>
              <a:buSzPts val="2399"/>
              <a:buFont typeface="Arial"/>
              <a:buNone/>
            </a:pPr>
            <a:r>
              <a:rPr b="0" i="0" lang="en-US" sz="2399" u="none" cap="none" strike="noStrike">
                <a:solidFill>
                  <a:srgbClr val="FFFFFF"/>
                </a:solidFill>
                <a:latin typeface="Quicksand"/>
                <a:ea typeface="Quicksand"/>
                <a:cs typeface="Quicksand"/>
                <a:sym typeface="Quicksand"/>
              </a:rPr>
              <a:t>Tổng kết</a:t>
            </a:r>
            <a:endParaRPr b="0" i="0" sz="1400" u="none" cap="none" strike="noStrike">
              <a:solidFill>
                <a:srgbClr val="000000"/>
              </a:solidFill>
              <a:latin typeface="Arial"/>
              <a:ea typeface="Arial"/>
              <a:cs typeface="Arial"/>
              <a:sym typeface="Arial"/>
            </a:endParaRPr>
          </a:p>
        </p:txBody>
      </p:sp>
      <p:grpSp>
        <p:nvGrpSpPr>
          <p:cNvPr id="125" name="Google Shape;125;p2"/>
          <p:cNvGrpSpPr/>
          <p:nvPr/>
        </p:nvGrpSpPr>
        <p:grpSpPr>
          <a:xfrm>
            <a:off x="9022931" y="6619423"/>
            <a:ext cx="379735" cy="381437"/>
            <a:chOff x="1135" y="0"/>
            <a:chExt cx="506314" cy="508583"/>
          </a:xfrm>
        </p:grpSpPr>
        <p:sp>
          <p:nvSpPr>
            <p:cNvPr id="126" name="Google Shape;126;p2"/>
            <p:cNvSpPr/>
            <p:nvPr/>
          </p:nvSpPr>
          <p:spPr>
            <a:xfrm>
              <a:off x="1135" y="0"/>
              <a:ext cx="506314" cy="50858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txBox="1"/>
            <p:nvPr/>
          </p:nvSpPr>
          <p:spPr>
            <a:xfrm>
              <a:off x="11872" y="95596"/>
              <a:ext cx="465788" cy="355491"/>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416" name="Shape 416"/>
        <p:cNvGrpSpPr/>
        <p:nvPr/>
      </p:nvGrpSpPr>
      <p:grpSpPr>
        <a:xfrm>
          <a:off x="0" y="0"/>
          <a:ext cx="0" cy="0"/>
          <a:chOff x="0" y="0"/>
          <a:chExt cx="0" cy="0"/>
        </a:xfrm>
      </p:grpSpPr>
      <p:grpSp>
        <p:nvGrpSpPr>
          <p:cNvPr id="417" name="Google Shape;417;p20"/>
          <p:cNvGrpSpPr/>
          <p:nvPr/>
        </p:nvGrpSpPr>
        <p:grpSpPr>
          <a:xfrm>
            <a:off x="9022931" y="6619423"/>
            <a:ext cx="379735" cy="381478"/>
            <a:chOff x="1135" y="0"/>
            <a:chExt cx="506314" cy="508637"/>
          </a:xfrm>
        </p:grpSpPr>
        <p:sp>
          <p:nvSpPr>
            <p:cNvPr id="418" name="Google Shape;418;p20"/>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0"/>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19</a:t>
              </a:r>
              <a:endParaRPr b="0" i="0" sz="1400" u="none" cap="none" strike="noStrike">
                <a:solidFill>
                  <a:srgbClr val="000000"/>
                </a:solidFill>
                <a:latin typeface="Arial"/>
                <a:ea typeface="Arial"/>
                <a:cs typeface="Arial"/>
                <a:sym typeface="Arial"/>
              </a:endParaRPr>
            </a:p>
          </p:txBody>
        </p:sp>
      </p:grpSp>
      <p:pic>
        <p:nvPicPr>
          <p:cNvPr id="420" name="Google Shape;420;p20"/>
          <p:cNvPicPr preferRelativeResize="0"/>
          <p:nvPr/>
        </p:nvPicPr>
        <p:blipFill rotWithShape="1">
          <a:blip r:embed="rId3">
            <a:alphaModFix/>
          </a:blip>
          <a:srcRect b="219" l="0" r="4223" t="217"/>
          <a:stretch/>
        </p:blipFill>
        <p:spPr>
          <a:xfrm>
            <a:off x="1864497" y="1087444"/>
            <a:ext cx="6024605" cy="4881652"/>
          </a:xfrm>
          <a:prstGeom prst="rect">
            <a:avLst/>
          </a:prstGeom>
          <a:noFill/>
          <a:ln>
            <a:noFill/>
          </a:ln>
        </p:spPr>
      </p:pic>
      <p:sp>
        <p:nvSpPr>
          <p:cNvPr id="421" name="Google Shape;421;p20"/>
          <p:cNvSpPr txBox="1"/>
          <p:nvPr/>
        </p:nvSpPr>
        <p:spPr>
          <a:xfrm>
            <a:off x="1150341" y="114300"/>
            <a:ext cx="7452918" cy="74454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687"/>
              <a:buFont typeface="Arial"/>
              <a:buNone/>
            </a:pPr>
            <a:r>
              <a:rPr b="1" i="0" lang="en-US" sz="5687" u="none" cap="none" strike="noStrike">
                <a:solidFill>
                  <a:srgbClr val="422F01"/>
                </a:solidFill>
                <a:latin typeface="Quicksand"/>
                <a:ea typeface="Quicksand"/>
                <a:cs typeface="Quicksand"/>
                <a:sym typeface="Quicksand"/>
              </a:rPr>
              <a:t>Sơ đồ bông tuyết</a:t>
            </a:r>
            <a:endParaRPr b="0" i="0" sz="1400" u="none" cap="none" strike="noStrike">
              <a:solidFill>
                <a:srgbClr val="000000"/>
              </a:solidFill>
              <a:latin typeface="Arial"/>
              <a:ea typeface="Arial"/>
              <a:cs typeface="Arial"/>
              <a:sym typeface="Arial"/>
            </a:endParaRPr>
          </a:p>
        </p:txBody>
      </p:sp>
      <p:sp>
        <p:nvSpPr>
          <p:cNvPr id="422" name="Google Shape;422;p20"/>
          <p:cNvSpPr txBox="1"/>
          <p:nvPr/>
        </p:nvSpPr>
        <p:spPr>
          <a:xfrm>
            <a:off x="2248610" y="6369592"/>
            <a:ext cx="5256381" cy="518712"/>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sng" cap="none" strike="noStrike">
                <a:solidFill>
                  <a:srgbClr val="000000"/>
                </a:solidFill>
                <a:latin typeface="Quicksand"/>
                <a:ea typeface="Quicksand"/>
                <a:cs typeface="Quicksand"/>
                <a:sym typeface="Quicksand"/>
              </a:rPr>
              <a:t>https://drive.google.com/file/d/1_013vWaZGimvtFJqbEdf03Ma2sHFqPcW/view?usp=sharing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426" name="Shape 426"/>
        <p:cNvGrpSpPr/>
        <p:nvPr/>
      </p:nvGrpSpPr>
      <p:grpSpPr>
        <a:xfrm>
          <a:off x="0" y="0"/>
          <a:ext cx="0" cy="0"/>
          <a:chOff x="0" y="0"/>
          <a:chExt cx="0" cy="0"/>
        </a:xfrm>
      </p:grpSpPr>
      <p:sp>
        <p:nvSpPr>
          <p:cNvPr id="427" name="Google Shape;427;p21"/>
          <p:cNvSpPr txBox="1"/>
          <p:nvPr/>
        </p:nvSpPr>
        <p:spPr>
          <a:xfrm>
            <a:off x="731520" y="551267"/>
            <a:ext cx="6144975" cy="165735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Clr>
                <a:srgbClr val="000000"/>
              </a:buClr>
              <a:buSzPts val="5499"/>
              <a:buFont typeface="Arial"/>
              <a:buNone/>
            </a:pPr>
            <a:r>
              <a:rPr b="1" i="0" lang="en-US" sz="5499" u="none" cap="none" strike="noStrike">
                <a:solidFill>
                  <a:srgbClr val="422F01"/>
                </a:solidFill>
                <a:latin typeface="Quicksand"/>
                <a:ea typeface="Quicksand"/>
                <a:cs typeface="Quicksand"/>
                <a:sym typeface="Quicksand"/>
              </a:rPr>
              <a:t>Tích hợp dữ liệu </a:t>
            </a:r>
            <a:endParaRPr b="0" i="0" sz="1400" u="none" cap="none" strike="noStrike">
              <a:solidFill>
                <a:srgbClr val="000000"/>
              </a:solidFill>
              <a:latin typeface="Arial"/>
              <a:ea typeface="Arial"/>
              <a:cs typeface="Arial"/>
              <a:sym typeface="Arial"/>
            </a:endParaRPr>
          </a:p>
          <a:p>
            <a:pPr indent="0" lvl="0" marL="0" marR="0" rtl="0" algn="ctr">
              <a:lnSpc>
                <a:spcPct val="120003"/>
              </a:lnSpc>
              <a:spcBef>
                <a:spcPts val="0"/>
              </a:spcBef>
              <a:spcAft>
                <a:spcPts val="0"/>
              </a:spcAft>
              <a:buClr>
                <a:srgbClr val="000000"/>
              </a:buClr>
              <a:buSzPts val="5499"/>
              <a:buFont typeface="Arial"/>
              <a:buNone/>
            </a:pPr>
            <a:r>
              <a:rPr b="1" i="0" lang="en-US" sz="5499" u="none" cap="none" strike="noStrike">
                <a:solidFill>
                  <a:srgbClr val="422F01"/>
                </a:solidFill>
                <a:latin typeface="Quicksand"/>
                <a:ea typeface="Quicksand"/>
                <a:cs typeface="Quicksand"/>
                <a:sym typeface="Quicksand"/>
              </a:rPr>
              <a:t>vào kho</a:t>
            </a:r>
            <a:endParaRPr b="1" i="0" sz="5499" u="none" cap="none" strike="noStrike">
              <a:solidFill>
                <a:srgbClr val="422F01"/>
              </a:solidFill>
              <a:latin typeface="Quicksand"/>
              <a:ea typeface="Quicksand"/>
              <a:cs typeface="Quicksand"/>
              <a:sym typeface="Quicksand"/>
            </a:endParaRPr>
          </a:p>
        </p:txBody>
      </p:sp>
      <p:grpSp>
        <p:nvGrpSpPr>
          <p:cNvPr id="428" name="Google Shape;428;p21"/>
          <p:cNvGrpSpPr/>
          <p:nvPr/>
        </p:nvGrpSpPr>
        <p:grpSpPr>
          <a:xfrm>
            <a:off x="513159" y="2716443"/>
            <a:ext cx="3231619" cy="3733983"/>
            <a:chOff x="0" y="0"/>
            <a:chExt cx="3879471" cy="4482546"/>
          </a:xfrm>
        </p:grpSpPr>
        <p:sp>
          <p:nvSpPr>
            <p:cNvPr id="429" name="Google Shape;429;p21"/>
            <p:cNvSpPr/>
            <p:nvPr/>
          </p:nvSpPr>
          <p:spPr>
            <a:xfrm>
              <a:off x="92710" y="106680"/>
              <a:ext cx="3775331" cy="4363166"/>
            </a:xfrm>
            <a:custGeom>
              <a:rect b="b" l="l" r="r" t="t"/>
              <a:pathLst>
                <a:path extrusionOk="0" h="4363166" w="3775331">
                  <a:moveTo>
                    <a:pt x="3748661" y="4173936"/>
                  </a:moveTo>
                  <a:cubicBezTo>
                    <a:pt x="3748661" y="4261566"/>
                    <a:pt x="3672461" y="4332686"/>
                    <a:pt x="3591181" y="4332686"/>
                  </a:cubicBezTo>
                  <a:lnTo>
                    <a:pt x="66040" y="4332686"/>
                  </a:lnTo>
                  <a:cubicBezTo>
                    <a:pt x="43180" y="4332686"/>
                    <a:pt x="20320" y="4327606"/>
                    <a:pt x="0" y="4318716"/>
                  </a:cubicBezTo>
                  <a:cubicBezTo>
                    <a:pt x="26670" y="4346656"/>
                    <a:pt x="63500" y="4363166"/>
                    <a:pt x="118190" y="4363166"/>
                  </a:cubicBezTo>
                  <a:lnTo>
                    <a:pt x="3629281" y="4363166"/>
                  </a:lnTo>
                  <a:cubicBezTo>
                    <a:pt x="3709291" y="4363166"/>
                    <a:pt x="3775331" y="4297126"/>
                    <a:pt x="3775331" y="4217116"/>
                  </a:cubicBezTo>
                  <a:lnTo>
                    <a:pt x="3775331" y="95250"/>
                  </a:lnTo>
                  <a:cubicBezTo>
                    <a:pt x="3775331" y="58420"/>
                    <a:pt x="3761361" y="25400"/>
                    <a:pt x="3739771" y="0"/>
                  </a:cubicBezTo>
                  <a:cubicBezTo>
                    <a:pt x="3746121" y="16510"/>
                    <a:pt x="3748661" y="34290"/>
                    <a:pt x="3748661" y="52070"/>
                  </a:cubicBezTo>
                  <a:lnTo>
                    <a:pt x="3748661" y="4173936"/>
                  </a:lnTo>
                  <a:lnTo>
                    <a:pt x="3748661" y="4173936"/>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1"/>
            <p:cNvSpPr/>
            <p:nvPr/>
          </p:nvSpPr>
          <p:spPr>
            <a:xfrm>
              <a:off x="12700" y="12700"/>
              <a:ext cx="3814701" cy="4413966"/>
            </a:xfrm>
            <a:custGeom>
              <a:rect b="b" l="l" r="r" t="t"/>
              <a:pathLst>
                <a:path extrusionOk="0" h="4413966" w="3814701">
                  <a:moveTo>
                    <a:pt x="146050" y="4413966"/>
                  </a:moveTo>
                  <a:lnTo>
                    <a:pt x="3668651" y="4413966"/>
                  </a:lnTo>
                  <a:cubicBezTo>
                    <a:pt x="3748661" y="4413966"/>
                    <a:pt x="3814701" y="4347926"/>
                    <a:pt x="3814701" y="4267916"/>
                  </a:cubicBezTo>
                  <a:lnTo>
                    <a:pt x="3814701" y="146050"/>
                  </a:lnTo>
                  <a:cubicBezTo>
                    <a:pt x="3814701" y="66040"/>
                    <a:pt x="3748661" y="0"/>
                    <a:pt x="3668651" y="0"/>
                  </a:cubicBezTo>
                  <a:lnTo>
                    <a:pt x="146050" y="0"/>
                  </a:lnTo>
                  <a:cubicBezTo>
                    <a:pt x="66040" y="0"/>
                    <a:pt x="0" y="66040"/>
                    <a:pt x="0" y="146050"/>
                  </a:cubicBezTo>
                  <a:lnTo>
                    <a:pt x="0" y="4267916"/>
                  </a:lnTo>
                  <a:cubicBezTo>
                    <a:pt x="0" y="4349196"/>
                    <a:pt x="66040" y="4413966"/>
                    <a:pt x="146050" y="441396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1"/>
            <p:cNvSpPr/>
            <p:nvPr/>
          </p:nvSpPr>
          <p:spPr>
            <a:xfrm>
              <a:off x="0" y="0"/>
              <a:ext cx="3879471" cy="4482546"/>
            </a:xfrm>
            <a:custGeom>
              <a:rect b="b" l="l" r="r" t="t"/>
              <a:pathLst>
                <a:path extrusionOk="0" h="4482546" w="3879471">
                  <a:moveTo>
                    <a:pt x="3815971" y="74930"/>
                  </a:moveTo>
                  <a:cubicBezTo>
                    <a:pt x="3788031" y="30480"/>
                    <a:pt x="3738501" y="0"/>
                    <a:pt x="3681351" y="0"/>
                  </a:cubicBezTo>
                  <a:lnTo>
                    <a:pt x="158750" y="0"/>
                  </a:lnTo>
                  <a:cubicBezTo>
                    <a:pt x="71120" y="0"/>
                    <a:pt x="0" y="71120"/>
                    <a:pt x="0" y="158750"/>
                  </a:cubicBezTo>
                  <a:lnTo>
                    <a:pt x="0" y="4280616"/>
                  </a:lnTo>
                  <a:cubicBezTo>
                    <a:pt x="0" y="4332686"/>
                    <a:pt x="25400" y="4378406"/>
                    <a:pt x="63500" y="4407616"/>
                  </a:cubicBezTo>
                  <a:cubicBezTo>
                    <a:pt x="91440" y="4452066"/>
                    <a:pt x="140970" y="4482546"/>
                    <a:pt x="214362" y="4482546"/>
                  </a:cubicBezTo>
                  <a:lnTo>
                    <a:pt x="3720721" y="4482546"/>
                  </a:lnTo>
                  <a:cubicBezTo>
                    <a:pt x="3808351" y="4482546"/>
                    <a:pt x="3879471" y="4411426"/>
                    <a:pt x="3879471" y="4323796"/>
                  </a:cubicBezTo>
                  <a:lnTo>
                    <a:pt x="3879471" y="201930"/>
                  </a:lnTo>
                  <a:cubicBezTo>
                    <a:pt x="3879471" y="149860"/>
                    <a:pt x="3854071" y="104140"/>
                    <a:pt x="3815971" y="74930"/>
                  </a:cubicBezTo>
                  <a:close/>
                  <a:moveTo>
                    <a:pt x="12700" y="4280616"/>
                  </a:moveTo>
                  <a:lnTo>
                    <a:pt x="12700" y="158750"/>
                  </a:lnTo>
                  <a:cubicBezTo>
                    <a:pt x="12700" y="78740"/>
                    <a:pt x="78740" y="12700"/>
                    <a:pt x="158750" y="12700"/>
                  </a:cubicBezTo>
                  <a:lnTo>
                    <a:pt x="3681351" y="12700"/>
                  </a:lnTo>
                  <a:cubicBezTo>
                    <a:pt x="3761361" y="12700"/>
                    <a:pt x="3827401" y="78740"/>
                    <a:pt x="3827401" y="158750"/>
                  </a:cubicBezTo>
                  <a:lnTo>
                    <a:pt x="3827401" y="4280616"/>
                  </a:lnTo>
                  <a:cubicBezTo>
                    <a:pt x="3827401" y="4360626"/>
                    <a:pt x="3761361" y="4426666"/>
                    <a:pt x="3681351" y="4426666"/>
                  </a:cubicBezTo>
                  <a:lnTo>
                    <a:pt x="158750" y="4426666"/>
                  </a:lnTo>
                  <a:cubicBezTo>
                    <a:pt x="78740" y="4426666"/>
                    <a:pt x="12700" y="4361896"/>
                    <a:pt x="12700" y="4280616"/>
                  </a:cubicBezTo>
                  <a:close/>
                  <a:moveTo>
                    <a:pt x="3868041" y="4323796"/>
                  </a:moveTo>
                  <a:cubicBezTo>
                    <a:pt x="3868041" y="4403806"/>
                    <a:pt x="3800731" y="4469846"/>
                    <a:pt x="3720721" y="4469846"/>
                  </a:cubicBezTo>
                  <a:lnTo>
                    <a:pt x="214362" y="4469846"/>
                  </a:lnTo>
                  <a:cubicBezTo>
                    <a:pt x="157480" y="4469846"/>
                    <a:pt x="120650" y="4453336"/>
                    <a:pt x="93980" y="4425396"/>
                  </a:cubicBezTo>
                  <a:cubicBezTo>
                    <a:pt x="114300" y="4434286"/>
                    <a:pt x="135890" y="4439366"/>
                    <a:pt x="160020" y="4439366"/>
                  </a:cubicBezTo>
                  <a:lnTo>
                    <a:pt x="3682621" y="4439366"/>
                  </a:lnTo>
                  <a:cubicBezTo>
                    <a:pt x="3770251" y="4439366"/>
                    <a:pt x="3841371" y="4368246"/>
                    <a:pt x="3841371" y="4280616"/>
                  </a:cubicBezTo>
                  <a:lnTo>
                    <a:pt x="3841371" y="158750"/>
                  </a:lnTo>
                  <a:cubicBezTo>
                    <a:pt x="3841371" y="140970"/>
                    <a:pt x="3837561" y="123190"/>
                    <a:pt x="3832481" y="106680"/>
                  </a:cubicBezTo>
                  <a:cubicBezTo>
                    <a:pt x="3854071" y="132080"/>
                    <a:pt x="3868041" y="165100"/>
                    <a:pt x="3868041" y="201930"/>
                  </a:cubicBezTo>
                  <a:lnTo>
                    <a:pt x="3868041" y="4323796"/>
                  </a:lnTo>
                  <a:cubicBezTo>
                    <a:pt x="3868041" y="4323796"/>
                    <a:pt x="3868041" y="4323796"/>
                    <a:pt x="3868041" y="4323796"/>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 name="Google Shape;432;p21"/>
          <p:cNvGrpSpPr/>
          <p:nvPr/>
        </p:nvGrpSpPr>
        <p:grpSpPr>
          <a:xfrm>
            <a:off x="3991114" y="2716442"/>
            <a:ext cx="3203507" cy="3764367"/>
            <a:chOff x="0" y="0"/>
            <a:chExt cx="3845723" cy="4439637"/>
          </a:xfrm>
        </p:grpSpPr>
        <p:sp>
          <p:nvSpPr>
            <p:cNvPr id="433" name="Google Shape;433;p21"/>
            <p:cNvSpPr/>
            <p:nvPr/>
          </p:nvSpPr>
          <p:spPr>
            <a:xfrm>
              <a:off x="92710" y="106680"/>
              <a:ext cx="3741583" cy="4320257"/>
            </a:xfrm>
            <a:custGeom>
              <a:rect b="b" l="l" r="r" t="t"/>
              <a:pathLst>
                <a:path extrusionOk="0" h="4320257" w="3741583">
                  <a:moveTo>
                    <a:pt x="3714913" y="4131027"/>
                  </a:moveTo>
                  <a:cubicBezTo>
                    <a:pt x="3714913" y="4218657"/>
                    <a:pt x="3638713" y="4289777"/>
                    <a:pt x="3557433" y="4289777"/>
                  </a:cubicBezTo>
                  <a:lnTo>
                    <a:pt x="66040" y="4289777"/>
                  </a:lnTo>
                  <a:cubicBezTo>
                    <a:pt x="43180" y="4289777"/>
                    <a:pt x="20320" y="4284697"/>
                    <a:pt x="0" y="4275807"/>
                  </a:cubicBezTo>
                  <a:cubicBezTo>
                    <a:pt x="26670" y="4303747"/>
                    <a:pt x="63500" y="4320257"/>
                    <a:pt x="117974" y="4320257"/>
                  </a:cubicBezTo>
                  <a:lnTo>
                    <a:pt x="3595533" y="4320257"/>
                  </a:lnTo>
                  <a:cubicBezTo>
                    <a:pt x="3675543" y="4320257"/>
                    <a:pt x="3741583" y="4254217"/>
                    <a:pt x="3741583" y="4174207"/>
                  </a:cubicBezTo>
                  <a:lnTo>
                    <a:pt x="3741583" y="95250"/>
                  </a:lnTo>
                  <a:cubicBezTo>
                    <a:pt x="3741583" y="58420"/>
                    <a:pt x="3727613" y="25400"/>
                    <a:pt x="3706023" y="0"/>
                  </a:cubicBezTo>
                  <a:cubicBezTo>
                    <a:pt x="3712373" y="16510"/>
                    <a:pt x="3714913" y="34290"/>
                    <a:pt x="3714913" y="52070"/>
                  </a:cubicBezTo>
                  <a:lnTo>
                    <a:pt x="3714913" y="4131027"/>
                  </a:lnTo>
                  <a:lnTo>
                    <a:pt x="3714913" y="4131027"/>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1"/>
            <p:cNvSpPr/>
            <p:nvPr/>
          </p:nvSpPr>
          <p:spPr>
            <a:xfrm>
              <a:off x="12700" y="12700"/>
              <a:ext cx="3780953" cy="4371057"/>
            </a:xfrm>
            <a:custGeom>
              <a:rect b="b" l="l" r="r" t="t"/>
              <a:pathLst>
                <a:path extrusionOk="0" h="4371057" w="3780953">
                  <a:moveTo>
                    <a:pt x="146050" y="4371057"/>
                  </a:moveTo>
                  <a:lnTo>
                    <a:pt x="3634903" y="4371057"/>
                  </a:lnTo>
                  <a:cubicBezTo>
                    <a:pt x="3714913" y="4371057"/>
                    <a:pt x="3780953" y="4305017"/>
                    <a:pt x="3780953" y="4225007"/>
                  </a:cubicBezTo>
                  <a:lnTo>
                    <a:pt x="3780953" y="146050"/>
                  </a:lnTo>
                  <a:cubicBezTo>
                    <a:pt x="3780953" y="66040"/>
                    <a:pt x="3714913" y="0"/>
                    <a:pt x="3634903" y="0"/>
                  </a:cubicBezTo>
                  <a:lnTo>
                    <a:pt x="146050" y="0"/>
                  </a:lnTo>
                  <a:cubicBezTo>
                    <a:pt x="66040" y="0"/>
                    <a:pt x="0" y="66040"/>
                    <a:pt x="0" y="146050"/>
                  </a:cubicBezTo>
                  <a:lnTo>
                    <a:pt x="0" y="4225007"/>
                  </a:lnTo>
                  <a:cubicBezTo>
                    <a:pt x="0" y="4306287"/>
                    <a:pt x="66040" y="4371057"/>
                    <a:pt x="146050" y="437105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1"/>
            <p:cNvSpPr/>
            <p:nvPr/>
          </p:nvSpPr>
          <p:spPr>
            <a:xfrm>
              <a:off x="0" y="0"/>
              <a:ext cx="3845723" cy="4439637"/>
            </a:xfrm>
            <a:custGeom>
              <a:rect b="b" l="l" r="r" t="t"/>
              <a:pathLst>
                <a:path extrusionOk="0" h="4439637" w="3845723">
                  <a:moveTo>
                    <a:pt x="3782223" y="74930"/>
                  </a:moveTo>
                  <a:cubicBezTo>
                    <a:pt x="3754283" y="30480"/>
                    <a:pt x="3704753" y="0"/>
                    <a:pt x="3647603" y="0"/>
                  </a:cubicBezTo>
                  <a:lnTo>
                    <a:pt x="158750" y="0"/>
                  </a:lnTo>
                  <a:cubicBezTo>
                    <a:pt x="71120" y="0"/>
                    <a:pt x="0" y="71120"/>
                    <a:pt x="0" y="158750"/>
                  </a:cubicBezTo>
                  <a:lnTo>
                    <a:pt x="0" y="4237707"/>
                  </a:lnTo>
                  <a:cubicBezTo>
                    <a:pt x="0" y="4289777"/>
                    <a:pt x="25400" y="4335497"/>
                    <a:pt x="63500" y="4364707"/>
                  </a:cubicBezTo>
                  <a:cubicBezTo>
                    <a:pt x="91440" y="4409157"/>
                    <a:pt x="140970" y="4439637"/>
                    <a:pt x="214113" y="4439637"/>
                  </a:cubicBezTo>
                  <a:lnTo>
                    <a:pt x="3686973" y="4439637"/>
                  </a:lnTo>
                  <a:cubicBezTo>
                    <a:pt x="3774603" y="4439637"/>
                    <a:pt x="3845723" y="4368517"/>
                    <a:pt x="3845723" y="4280887"/>
                  </a:cubicBezTo>
                  <a:lnTo>
                    <a:pt x="3845723" y="201930"/>
                  </a:lnTo>
                  <a:cubicBezTo>
                    <a:pt x="3845723" y="149860"/>
                    <a:pt x="3820323" y="104140"/>
                    <a:pt x="3782223" y="74930"/>
                  </a:cubicBezTo>
                  <a:close/>
                  <a:moveTo>
                    <a:pt x="12700" y="4237707"/>
                  </a:moveTo>
                  <a:lnTo>
                    <a:pt x="12700" y="158750"/>
                  </a:lnTo>
                  <a:cubicBezTo>
                    <a:pt x="12700" y="78740"/>
                    <a:pt x="78740" y="12700"/>
                    <a:pt x="158750" y="12700"/>
                  </a:cubicBezTo>
                  <a:lnTo>
                    <a:pt x="3647603" y="12700"/>
                  </a:lnTo>
                  <a:cubicBezTo>
                    <a:pt x="3727613" y="12700"/>
                    <a:pt x="3793653" y="78740"/>
                    <a:pt x="3793653" y="158750"/>
                  </a:cubicBezTo>
                  <a:lnTo>
                    <a:pt x="3793653" y="4237707"/>
                  </a:lnTo>
                  <a:cubicBezTo>
                    <a:pt x="3793653" y="4317717"/>
                    <a:pt x="3727613" y="4383757"/>
                    <a:pt x="3647603" y="4383757"/>
                  </a:cubicBezTo>
                  <a:lnTo>
                    <a:pt x="158750" y="4383757"/>
                  </a:lnTo>
                  <a:cubicBezTo>
                    <a:pt x="78740" y="4383757"/>
                    <a:pt x="12700" y="4318987"/>
                    <a:pt x="12700" y="4237707"/>
                  </a:cubicBezTo>
                  <a:close/>
                  <a:moveTo>
                    <a:pt x="3834293" y="4280887"/>
                  </a:moveTo>
                  <a:cubicBezTo>
                    <a:pt x="3834293" y="4360897"/>
                    <a:pt x="3766983" y="4426937"/>
                    <a:pt x="3686973" y="4426937"/>
                  </a:cubicBezTo>
                  <a:lnTo>
                    <a:pt x="214113" y="4426937"/>
                  </a:lnTo>
                  <a:cubicBezTo>
                    <a:pt x="157480" y="4426937"/>
                    <a:pt x="120650" y="4410427"/>
                    <a:pt x="93980" y="4382487"/>
                  </a:cubicBezTo>
                  <a:cubicBezTo>
                    <a:pt x="114300" y="4391377"/>
                    <a:pt x="135890" y="4396457"/>
                    <a:pt x="160020" y="4396457"/>
                  </a:cubicBezTo>
                  <a:lnTo>
                    <a:pt x="3648873" y="4396457"/>
                  </a:lnTo>
                  <a:cubicBezTo>
                    <a:pt x="3736503" y="4396457"/>
                    <a:pt x="3807623" y="4325337"/>
                    <a:pt x="3807623" y="4237707"/>
                  </a:cubicBezTo>
                  <a:lnTo>
                    <a:pt x="3807623" y="158750"/>
                  </a:lnTo>
                  <a:cubicBezTo>
                    <a:pt x="3807623" y="140970"/>
                    <a:pt x="3803813" y="123190"/>
                    <a:pt x="3798733" y="106680"/>
                  </a:cubicBezTo>
                  <a:cubicBezTo>
                    <a:pt x="3820323" y="132080"/>
                    <a:pt x="3834293" y="165100"/>
                    <a:pt x="3834293" y="201930"/>
                  </a:cubicBezTo>
                  <a:lnTo>
                    <a:pt x="3834293" y="4280887"/>
                  </a:lnTo>
                  <a:cubicBezTo>
                    <a:pt x="3834293" y="4280887"/>
                    <a:pt x="3834293" y="4280887"/>
                    <a:pt x="3834293" y="4280887"/>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 name="Google Shape;436;p21"/>
          <p:cNvSpPr txBox="1"/>
          <p:nvPr/>
        </p:nvSpPr>
        <p:spPr>
          <a:xfrm>
            <a:off x="4170930" y="3412212"/>
            <a:ext cx="2839465" cy="2411984"/>
          </a:xfrm>
          <a:prstGeom prst="rect">
            <a:avLst/>
          </a:prstGeom>
          <a:noFill/>
          <a:ln>
            <a:noFill/>
          </a:ln>
        </p:spPr>
        <p:txBody>
          <a:bodyPr anchorCtr="0" anchor="t" bIns="0" lIns="0" spcFirstLastPara="1" rIns="0" wrap="square" tIns="0">
            <a:spAutoFit/>
          </a:bodyPr>
          <a:lstStyle/>
          <a:p>
            <a:pPr indent="-183514" lvl="1" marL="367031" marR="0" rtl="0" algn="l">
              <a:lnSpc>
                <a:spcPct val="194000"/>
              </a:lnSpc>
              <a:spcBef>
                <a:spcPts val="0"/>
              </a:spcBef>
              <a:spcAft>
                <a:spcPts val="0"/>
              </a:spcAft>
              <a:buClr>
                <a:srgbClr val="000000"/>
              </a:buClr>
              <a:buSzPts val="1700"/>
              <a:buFont typeface="Arial"/>
              <a:buChar char="•"/>
            </a:pPr>
            <a:r>
              <a:rPr b="0" i="0" lang="en-US" sz="1700" u="none" cap="none" strike="noStrike">
                <a:solidFill>
                  <a:srgbClr val="000000"/>
                </a:solidFill>
                <a:latin typeface="Quicksand"/>
                <a:ea typeface="Quicksand"/>
                <a:cs typeface="Quicksand"/>
                <a:sym typeface="Quicksand"/>
              </a:rPr>
              <a:t>Tạo project SSIS bằng Visual Studio 2017/2019</a:t>
            </a:r>
            <a:endParaRPr b="0" i="0" sz="1400" u="none" cap="none" strike="noStrike">
              <a:solidFill>
                <a:srgbClr val="000000"/>
              </a:solidFill>
              <a:latin typeface="Arial"/>
              <a:ea typeface="Arial"/>
              <a:cs typeface="Arial"/>
              <a:sym typeface="Arial"/>
            </a:endParaRPr>
          </a:p>
          <a:p>
            <a:pPr indent="-183514" lvl="1" marL="367031" marR="0" rtl="0" algn="l">
              <a:lnSpc>
                <a:spcPct val="194000"/>
              </a:lnSpc>
              <a:spcBef>
                <a:spcPts val="0"/>
              </a:spcBef>
              <a:spcAft>
                <a:spcPts val="0"/>
              </a:spcAft>
              <a:buClr>
                <a:srgbClr val="000000"/>
              </a:buClr>
              <a:buSzPts val="1700"/>
              <a:buFont typeface="Arial"/>
              <a:buChar char="•"/>
            </a:pPr>
            <a:r>
              <a:rPr b="0" i="0" lang="en-US" sz="1700" u="none" cap="none" strike="noStrike">
                <a:solidFill>
                  <a:srgbClr val="000000"/>
                </a:solidFill>
                <a:latin typeface="Quicksand"/>
                <a:ea typeface="Quicksand"/>
                <a:cs typeface="Quicksand"/>
                <a:sym typeface="Quicksand"/>
              </a:rPr>
              <a:t>Lọc và làm sạch dữ liệu</a:t>
            </a:r>
            <a:endParaRPr b="0" i="0" sz="1400" u="none" cap="none" strike="noStrike">
              <a:solidFill>
                <a:srgbClr val="000000"/>
              </a:solidFill>
              <a:latin typeface="Arial"/>
              <a:ea typeface="Arial"/>
              <a:cs typeface="Arial"/>
              <a:sym typeface="Arial"/>
            </a:endParaRPr>
          </a:p>
          <a:p>
            <a:pPr indent="-183514" lvl="1" marL="367031" marR="0" rtl="0" algn="l">
              <a:lnSpc>
                <a:spcPct val="194000"/>
              </a:lnSpc>
              <a:spcBef>
                <a:spcPts val="0"/>
              </a:spcBef>
              <a:spcAft>
                <a:spcPts val="0"/>
              </a:spcAft>
              <a:buClr>
                <a:srgbClr val="000000"/>
              </a:buClr>
              <a:buSzPts val="1700"/>
              <a:buFont typeface="Arial"/>
              <a:buChar char="•"/>
            </a:pPr>
            <a:r>
              <a:rPr b="0" i="0" lang="en-US" sz="1700" u="none" cap="none" strike="noStrike">
                <a:solidFill>
                  <a:srgbClr val="000000"/>
                </a:solidFill>
                <a:latin typeface="Quicksand"/>
                <a:ea typeface="Quicksand"/>
                <a:cs typeface="Quicksand"/>
                <a:sym typeface="Quicksand"/>
              </a:rPr>
              <a:t>Tạo bảng chiều và bảng sự kiện</a:t>
            </a:r>
            <a:endParaRPr b="0" i="0" sz="1400" u="none" cap="none" strike="noStrike">
              <a:solidFill>
                <a:srgbClr val="000000"/>
              </a:solidFill>
              <a:latin typeface="Arial"/>
              <a:ea typeface="Arial"/>
              <a:cs typeface="Arial"/>
              <a:sym typeface="Arial"/>
            </a:endParaRPr>
          </a:p>
          <a:p>
            <a:pPr indent="-183514" lvl="1" marL="367031" marR="0" rtl="0" algn="l">
              <a:lnSpc>
                <a:spcPct val="194000"/>
              </a:lnSpc>
              <a:spcBef>
                <a:spcPts val="0"/>
              </a:spcBef>
              <a:spcAft>
                <a:spcPts val="0"/>
              </a:spcAft>
              <a:buClr>
                <a:srgbClr val="000000"/>
              </a:buClr>
              <a:buSzPts val="1700"/>
              <a:buFont typeface="Arial"/>
              <a:buChar char="•"/>
            </a:pPr>
            <a:r>
              <a:rPr b="0" i="0" lang="en-US" sz="1700" u="none" cap="none" strike="noStrike">
                <a:solidFill>
                  <a:srgbClr val="000000"/>
                </a:solidFill>
                <a:latin typeface="Quicksand"/>
                <a:ea typeface="Quicksand"/>
                <a:cs typeface="Quicksand"/>
                <a:sym typeface="Quicksand"/>
              </a:rPr>
              <a:t>Tạo Execute SQL Task</a:t>
            </a:r>
            <a:endParaRPr b="0" i="0" sz="1400" u="none" cap="none" strike="noStrike">
              <a:solidFill>
                <a:srgbClr val="000000"/>
              </a:solidFill>
              <a:latin typeface="Arial"/>
              <a:ea typeface="Arial"/>
              <a:cs typeface="Arial"/>
              <a:sym typeface="Arial"/>
            </a:endParaRPr>
          </a:p>
        </p:txBody>
      </p:sp>
      <p:pic>
        <p:nvPicPr>
          <p:cNvPr id="437" name="Google Shape;437;p21"/>
          <p:cNvPicPr preferRelativeResize="0"/>
          <p:nvPr/>
        </p:nvPicPr>
        <p:blipFill rotWithShape="1">
          <a:blip r:embed="rId3">
            <a:alphaModFix/>
          </a:blip>
          <a:srcRect b="0" l="0" r="0" t="0"/>
          <a:stretch/>
        </p:blipFill>
        <p:spPr>
          <a:xfrm rot="5400000">
            <a:off x="8837673" y="4241024"/>
            <a:ext cx="588089" cy="684820"/>
          </a:xfrm>
          <a:prstGeom prst="rect">
            <a:avLst/>
          </a:prstGeom>
          <a:noFill/>
          <a:ln>
            <a:noFill/>
          </a:ln>
        </p:spPr>
      </p:pic>
      <p:pic>
        <p:nvPicPr>
          <p:cNvPr id="438" name="Google Shape;438;p21"/>
          <p:cNvPicPr preferRelativeResize="0"/>
          <p:nvPr/>
        </p:nvPicPr>
        <p:blipFill rotWithShape="1">
          <a:blip r:embed="rId4">
            <a:alphaModFix/>
          </a:blip>
          <a:srcRect b="0" l="0" r="0" t="0"/>
          <a:stretch/>
        </p:blipFill>
        <p:spPr>
          <a:xfrm rot="359366">
            <a:off x="9059056" y="5142394"/>
            <a:ext cx="260285" cy="730624"/>
          </a:xfrm>
          <a:prstGeom prst="rect">
            <a:avLst/>
          </a:prstGeom>
          <a:noFill/>
          <a:ln>
            <a:noFill/>
          </a:ln>
        </p:spPr>
      </p:pic>
      <p:sp>
        <p:nvSpPr>
          <p:cNvPr id="439" name="Google Shape;439;p21"/>
          <p:cNvSpPr txBox="1"/>
          <p:nvPr/>
        </p:nvSpPr>
        <p:spPr>
          <a:xfrm>
            <a:off x="696039" y="3402687"/>
            <a:ext cx="2683828" cy="2096389"/>
          </a:xfrm>
          <a:prstGeom prst="rect">
            <a:avLst/>
          </a:prstGeom>
          <a:noFill/>
          <a:ln>
            <a:noFill/>
          </a:ln>
        </p:spPr>
        <p:txBody>
          <a:bodyPr anchorCtr="0" anchor="t" bIns="0" lIns="0" spcFirstLastPara="1" rIns="0" wrap="square" tIns="0">
            <a:spAutoFit/>
          </a:bodyPr>
          <a:lstStyle/>
          <a:p>
            <a:pPr indent="-183514" lvl="1" marL="367031" marR="0" rtl="0" algn="l">
              <a:lnSpc>
                <a:spcPct val="199000"/>
              </a:lnSpc>
              <a:spcBef>
                <a:spcPts val="0"/>
              </a:spcBef>
              <a:spcAft>
                <a:spcPts val="0"/>
              </a:spcAft>
              <a:buClr>
                <a:srgbClr val="000000"/>
              </a:buClr>
              <a:buSzPts val="1700"/>
              <a:buFont typeface="Arial"/>
              <a:buChar char="•"/>
            </a:pPr>
            <a:r>
              <a:rPr b="0" i="0" lang="en-US" sz="1700" u="none" cap="none" strike="noStrike">
                <a:solidFill>
                  <a:srgbClr val="000000"/>
                </a:solidFill>
                <a:latin typeface="Quicksand"/>
                <a:ea typeface="Quicksand"/>
                <a:cs typeface="Quicksand"/>
                <a:sym typeface="Quicksand"/>
              </a:rPr>
              <a:t>1 bảng sự kiện (FactHotelBooking)</a:t>
            </a:r>
            <a:endParaRPr b="0" i="0" sz="1400" u="none" cap="none" strike="noStrike">
              <a:solidFill>
                <a:srgbClr val="000000"/>
              </a:solidFill>
              <a:latin typeface="Arial"/>
              <a:ea typeface="Arial"/>
              <a:cs typeface="Arial"/>
              <a:sym typeface="Arial"/>
            </a:endParaRPr>
          </a:p>
          <a:p>
            <a:pPr indent="-183514" lvl="1" marL="367031" marR="0" rtl="0" algn="l">
              <a:lnSpc>
                <a:spcPct val="199000"/>
              </a:lnSpc>
              <a:spcBef>
                <a:spcPts val="0"/>
              </a:spcBef>
              <a:spcAft>
                <a:spcPts val="0"/>
              </a:spcAft>
              <a:buClr>
                <a:srgbClr val="000000"/>
              </a:buClr>
              <a:buSzPts val="1700"/>
              <a:buFont typeface="Arial"/>
              <a:buChar char="•"/>
            </a:pPr>
            <a:r>
              <a:rPr b="0" i="0" lang="en-US" sz="1700" u="none" cap="none" strike="noStrike">
                <a:solidFill>
                  <a:srgbClr val="000000"/>
                </a:solidFill>
                <a:latin typeface="Quicksand"/>
                <a:ea typeface="Quicksand"/>
                <a:cs typeface="Quicksand"/>
                <a:sym typeface="Quicksand"/>
              </a:rPr>
              <a:t>9 bảng chiều với 1 bảng chiều phụ và 8 bảng chiều chính</a:t>
            </a:r>
            <a:endParaRPr b="0" i="0" sz="1400" u="none" cap="none" strike="noStrike">
              <a:solidFill>
                <a:srgbClr val="000000"/>
              </a:solidFill>
              <a:latin typeface="Arial"/>
              <a:ea typeface="Arial"/>
              <a:cs typeface="Arial"/>
              <a:sym typeface="Arial"/>
            </a:endParaRPr>
          </a:p>
        </p:txBody>
      </p:sp>
      <p:cxnSp>
        <p:nvCxnSpPr>
          <p:cNvPr id="440" name="Google Shape;440;p21"/>
          <p:cNvCxnSpPr/>
          <p:nvPr/>
        </p:nvCxnSpPr>
        <p:spPr>
          <a:xfrm>
            <a:off x="878203" y="3266516"/>
            <a:ext cx="2504011" cy="0"/>
          </a:xfrm>
          <a:prstGeom prst="straightConnector1">
            <a:avLst/>
          </a:prstGeom>
          <a:noFill/>
          <a:ln cap="rnd" cmpd="sng" w="19050">
            <a:solidFill>
              <a:srgbClr val="6D592D"/>
            </a:solidFill>
            <a:prstDash val="dot"/>
            <a:round/>
            <a:headEnd len="sm" w="sm" type="none"/>
            <a:tailEnd len="sm" w="sm" type="none"/>
          </a:ln>
        </p:spPr>
      </p:cxnSp>
      <p:sp>
        <p:nvSpPr>
          <p:cNvPr id="441" name="Google Shape;441;p21"/>
          <p:cNvSpPr txBox="1"/>
          <p:nvPr/>
        </p:nvSpPr>
        <p:spPr>
          <a:xfrm>
            <a:off x="696039" y="2823820"/>
            <a:ext cx="2683828" cy="323215"/>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Clr>
                <a:srgbClr val="000000"/>
              </a:buClr>
              <a:buSzPts val="1899"/>
              <a:buFont typeface="Arial"/>
              <a:buNone/>
            </a:pPr>
            <a:r>
              <a:rPr b="1" i="0" lang="en-US" sz="1899" u="none" cap="none" strike="noStrike">
                <a:solidFill>
                  <a:srgbClr val="6D592D"/>
                </a:solidFill>
                <a:latin typeface="Quicksand"/>
                <a:ea typeface="Quicksand"/>
                <a:cs typeface="Quicksand"/>
                <a:sym typeface="Quicksand"/>
              </a:rPr>
              <a:t>Xây dựng kho dữ liệu</a:t>
            </a:r>
            <a:endParaRPr b="0" i="0" sz="1400" u="none" cap="none" strike="noStrike">
              <a:solidFill>
                <a:srgbClr val="000000"/>
              </a:solidFill>
              <a:latin typeface="Arial"/>
              <a:ea typeface="Arial"/>
              <a:cs typeface="Arial"/>
              <a:sym typeface="Arial"/>
            </a:endParaRPr>
          </a:p>
        </p:txBody>
      </p:sp>
      <p:cxnSp>
        <p:nvCxnSpPr>
          <p:cNvPr id="442" name="Google Shape;442;p21"/>
          <p:cNvCxnSpPr/>
          <p:nvPr/>
        </p:nvCxnSpPr>
        <p:spPr>
          <a:xfrm>
            <a:off x="4170930" y="3275068"/>
            <a:ext cx="2504011" cy="0"/>
          </a:xfrm>
          <a:prstGeom prst="straightConnector1">
            <a:avLst/>
          </a:prstGeom>
          <a:noFill/>
          <a:ln cap="rnd" cmpd="sng" w="19050">
            <a:solidFill>
              <a:srgbClr val="6D592D"/>
            </a:solidFill>
            <a:prstDash val="dot"/>
            <a:round/>
            <a:headEnd len="sm" w="sm" type="none"/>
            <a:tailEnd len="sm" w="sm" type="none"/>
          </a:ln>
        </p:spPr>
      </p:cxnSp>
      <p:sp>
        <p:nvSpPr>
          <p:cNvPr id="443" name="Google Shape;443;p21"/>
          <p:cNvSpPr txBox="1"/>
          <p:nvPr/>
        </p:nvSpPr>
        <p:spPr>
          <a:xfrm>
            <a:off x="4170930" y="2823820"/>
            <a:ext cx="2683828" cy="323215"/>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Clr>
                <a:srgbClr val="000000"/>
              </a:buClr>
              <a:buSzPts val="1899"/>
              <a:buFont typeface="Arial"/>
              <a:buNone/>
            </a:pPr>
            <a:r>
              <a:rPr b="1" i="0" lang="en-US" sz="1899" u="none" cap="none" strike="noStrike">
                <a:solidFill>
                  <a:srgbClr val="6D592D"/>
                </a:solidFill>
                <a:latin typeface="Quicksand"/>
                <a:ea typeface="Quicksand"/>
                <a:cs typeface="Quicksand"/>
                <a:sym typeface="Quicksand"/>
              </a:rPr>
              <a:t>Các bước thực thi</a:t>
            </a:r>
            <a:endParaRPr b="0" i="0" sz="1400" u="none" cap="none" strike="noStrike">
              <a:solidFill>
                <a:srgbClr val="000000"/>
              </a:solidFill>
              <a:latin typeface="Arial"/>
              <a:ea typeface="Arial"/>
              <a:cs typeface="Arial"/>
              <a:sym typeface="Arial"/>
            </a:endParaRPr>
          </a:p>
        </p:txBody>
      </p:sp>
      <p:pic>
        <p:nvPicPr>
          <p:cNvPr id="444" name="Google Shape;444;p21"/>
          <p:cNvPicPr preferRelativeResize="0"/>
          <p:nvPr/>
        </p:nvPicPr>
        <p:blipFill rotWithShape="1">
          <a:blip r:embed="rId5">
            <a:alphaModFix/>
          </a:blip>
          <a:srcRect b="0" l="0" r="0" t="0"/>
          <a:stretch/>
        </p:blipFill>
        <p:spPr>
          <a:xfrm rot="670024">
            <a:off x="7427025" y="2985641"/>
            <a:ext cx="2145369" cy="2081008"/>
          </a:xfrm>
          <a:prstGeom prst="rect">
            <a:avLst/>
          </a:prstGeom>
          <a:noFill/>
          <a:ln>
            <a:noFill/>
          </a:ln>
        </p:spPr>
      </p:pic>
      <p:grpSp>
        <p:nvGrpSpPr>
          <p:cNvPr id="445" name="Google Shape;445;p21"/>
          <p:cNvGrpSpPr/>
          <p:nvPr/>
        </p:nvGrpSpPr>
        <p:grpSpPr>
          <a:xfrm>
            <a:off x="9022931" y="6619423"/>
            <a:ext cx="379735" cy="381478"/>
            <a:chOff x="1135" y="0"/>
            <a:chExt cx="506314" cy="508637"/>
          </a:xfrm>
        </p:grpSpPr>
        <p:sp>
          <p:nvSpPr>
            <p:cNvPr id="446" name="Google Shape;446;p21"/>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1"/>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20</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451" name="Shape 451"/>
        <p:cNvGrpSpPr/>
        <p:nvPr/>
      </p:nvGrpSpPr>
      <p:grpSpPr>
        <a:xfrm>
          <a:off x="0" y="0"/>
          <a:ext cx="0" cy="0"/>
          <a:chOff x="0" y="0"/>
          <a:chExt cx="0" cy="0"/>
        </a:xfrm>
      </p:grpSpPr>
      <p:grpSp>
        <p:nvGrpSpPr>
          <p:cNvPr id="452" name="Google Shape;452;p22"/>
          <p:cNvGrpSpPr/>
          <p:nvPr/>
        </p:nvGrpSpPr>
        <p:grpSpPr>
          <a:xfrm>
            <a:off x="9022931" y="6583680"/>
            <a:ext cx="379735" cy="381478"/>
            <a:chOff x="1135" y="0"/>
            <a:chExt cx="506314" cy="508637"/>
          </a:xfrm>
        </p:grpSpPr>
        <p:sp>
          <p:nvSpPr>
            <p:cNvPr id="453" name="Google Shape;453;p22"/>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2"/>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21</a:t>
              </a:r>
              <a:endParaRPr b="0" i="0" sz="1400" u="none" cap="none" strike="noStrike">
                <a:solidFill>
                  <a:srgbClr val="000000"/>
                </a:solidFill>
                <a:latin typeface="Arial"/>
                <a:ea typeface="Arial"/>
                <a:cs typeface="Arial"/>
                <a:sym typeface="Arial"/>
              </a:endParaRPr>
            </a:p>
          </p:txBody>
        </p:sp>
      </p:grpSp>
      <p:sp>
        <p:nvSpPr>
          <p:cNvPr id="455" name="Google Shape;455;p22"/>
          <p:cNvSpPr txBox="1"/>
          <p:nvPr/>
        </p:nvSpPr>
        <p:spPr>
          <a:xfrm>
            <a:off x="265700" y="424240"/>
            <a:ext cx="9222200" cy="55404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khi lọc Null</a:t>
            </a:r>
            <a:endParaRPr b="0" i="0" sz="1400" u="none" cap="none" strike="noStrike">
              <a:solidFill>
                <a:srgbClr val="000000"/>
              </a:solidFill>
              <a:latin typeface="Arial"/>
              <a:ea typeface="Arial"/>
              <a:cs typeface="Arial"/>
              <a:sym typeface="Arial"/>
            </a:endParaRPr>
          </a:p>
        </p:txBody>
      </p:sp>
      <p:sp>
        <p:nvSpPr>
          <p:cNvPr id="456" name="Google Shape;456;p22"/>
          <p:cNvSpPr txBox="1"/>
          <p:nvPr/>
        </p:nvSpPr>
        <p:spPr>
          <a:xfrm>
            <a:off x="8188283" y="731520"/>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Quicksand"/>
                <a:ea typeface="Quicksand"/>
                <a:cs typeface="Quicksand"/>
                <a:sym typeface="Quicksand"/>
              </a:rPr>
              <a:t>Page 13</a:t>
            </a:r>
            <a:endParaRPr b="0" i="0" sz="1400" u="none" cap="none" strike="noStrike">
              <a:solidFill>
                <a:srgbClr val="000000"/>
              </a:solidFill>
              <a:latin typeface="Arial"/>
              <a:ea typeface="Arial"/>
              <a:cs typeface="Arial"/>
              <a:sym typeface="Arial"/>
            </a:endParaRPr>
          </a:p>
        </p:txBody>
      </p:sp>
      <p:pic>
        <p:nvPicPr>
          <p:cNvPr descr="Diagram&#10;&#10;Description automatically generated" id="457" name="Google Shape;457;p22"/>
          <p:cNvPicPr preferRelativeResize="0"/>
          <p:nvPr/>
        </p:nvPicPr>
        <p:blipFill rotWithShape="1">
          <a:blip r:embed="rId3">
            <a:alphaModFix/>
          </a:blip>
          <a:srcRect b="0" l="0" r="0" t="0"/>
          <a:stretch/>
        </p:blipFill>
        <p:spPr>
          <a:xfrm>
            <a:off x="1021633" y="1078554"/>
            <a:ext cx="7710334" cy="58789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461" name="Shape 461"/>
        <p:cNvGrpSpPr/>
        <p:nvPr/>
      </p:nvGrpSpPr>
      <p:grpSpPr>
        <a:xfrm>
          <a:off x="0" y="0"/>
          <a:ext cx="0" cy="0"/>
          <a:chOff x="0" y="0"/>
          <a:chExt cx="0" cy="0"/>
        </a:xfrm>
      </p:grpSpPr>
      <p:grpSp>
        <p:nvGrpSpPr>
          <p:cNvPr id="462" name="Google Shape;462;p23"/>
          <p:cNvGrpSpPr/>
          <p:nvPr/>
        </p:nvGrpSpPr>
        <p:grpSpPr>
          <a:xfrm>
            <a:off x="9022931" y="6583680"/>
            <a:ext cx="379735" cy="381478"/>
            <a:chOff x="1135" y="0"/>
            <a:chExt cx="506314" cy="508637"/>
          </a:xfrm>
        </p:grpSpPr>
        <p:sp>
          <p:nvSpPr>
            <p:cNvPr id="463" name="Google Shape;463;p23"/>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3"/>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22</a:t>
              </a:r>
              <a:endParaRPr b="0" i="0" sz="1400" u="none" cap="none" strike="noStrike">
                <a:solidFill>
                  <a:srgbClr val="000000"/>
                </a:solidFill>
                <a:latin typeface="Arial"/>
                <a:ea typeface="Arial"/>
                <a:cs typeface="Arial"/>
                <a:sym typeface="Arial"/>
              </a:endParaRPr>
            </a:p>
          </p:txBody>
        </p:sp>
      </p:grpSp>
      <p:sp>
        <p:nvSpPr>
          <p:cNvPr id="465" name="Google Shape;465;p23"/>
          <p:cNvSpPr txBox="1"/>
          <p:nvPr/>
        </p:nvSpPr>
        <p:spPr>
          <a:xfrm>
            <a:off x="265700" y="609600"/>
            <a:ext cx="9222200" cy="107721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tạo thành công bảng HotelType</a:t>
            </a:r>
            <a:endParaRPr b="1" i="0" sz="4187" u="none" cap="none" strike="noStrike">
              <a:solidFill>
                <a:srgbClr val="422F01"/>
              </a:solidFill>
              <a:latin typeface="Quicksand"/>
              <a:ea typeface="Quicksand"/>
              <a:cs typeface="Quicksand"/>
              <a:sym typeface="Quicksand"/>
            </a:endParaRPr>
          </a:p>
        </p:txBody>
      </p:sp>
      <p:sp>
        <p:nvSpPr>
          <p:cNvPr id="466" name="Google Shape;466;p23"/>
          <p:cNvSpPr txBox="1"/>
          <p:nvPr/>
        </p:nvSpPr>
        <p:spPr>
          <a:xfrm>
            <a:off x="8188283" y="731520"/>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Quicksand"/>
                <a:ea typeface="Quicksand"/>
                <a:cs typeface="Quicksand"/>
                <a:sym typeface="Quicksand"/>
              </a:rPr>
              <a:t>Page 13</a:t>
            </a:r>
            <a:endParaRPr b="0" i="0" sz="1400" u="none" cap="none" strike="noStrike">
              <a:solidFill>
                <a:srgbClr val="000000"/>
              </a:solidFill>
              <a:latin typeface="Arial"/>
              <a:ea typeface="Arial"/>
              <a:cs typeface="Arial"/>
              <a:sym typeface="Arial"/>
            </a:endParaRPr>
          </a:p>
        </p:txBody>
      </p:sp>
      <p:pic>
        <p:nvPicPr>
          <p:cNvPr descr="Timeline&#10;&#10;Description automatically generated" id="467" name="Google Shape;467;p23"/>
          <p:cNvPicPr preferRelativeResize="0"/>
          <p:nvPr/>
        </p:nvPicPr>
        <p:blipFill rotWithShape="1">
          <a:blip r:embed="rId3">
            <a:alphaModFix/>
          </a:blip>
          <a:srcRect b="0" l="0" r="0" t="0"/>
          <a:stretch/>
        </p:blipFill>
        <p:spPr>
          <a:xfrm>
            <a:off x="1228776" y="2098359"/>
            <a:ext cx="8158626" cy="42196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471" name="Shape 471"/>
        <p:cNvGrpSpPr/>
        <p:nvPr/>
      </p:nvGrpSpPr>
      <p:grpSpPr>
        <a:xfrm>
          <a:off x="0" y="0"/>
          <a:ext cx="0" cy="0"/>
          <a:chOff x="0" y="0"/>
          <a:chExt cx="0" cy="0"/>
        </a:xfrm>
      </p:grpSpPr>
      <p:grpSp>
        <p:nvGrpSpPr>
          <p:cNvPr id="472" name="Google Shape;472;p24"/>
          <p:cNvGrpSpPr/>
          <p:nvPr/>
        </p:nvGrpSpPr>
        <p:grpSpPr>
          <a:xfrm>
            <a:off x="9022931" y="6583680"/>
            <a:ext cx="379735" cy="381478"/>
            <a:chOff x="1135" y="0"/>
            <a:chExt cx="506314" cy="508637"/>
          </a:xfrm>
        </p:grpSpPr>
        <p:sp>
          <p:nvSpPr>
            <p:cNvPr id="473" name="Google Shape;473;p24"/>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4"/>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23</a:t>
              </a:r>
              <a:endParaRPr b="0" i="0" sz="1400" u="none" cap="none" strike="noStrike">
                <a:solidFill>
                  <a:srgbClr val="000000"/>
                </a:solidFill>
                <a:latin typeface="Arial"/>
                <a:ea typeface="Arial"/>
                <a:cs typeface="Arial"/>
                <a:sym typeface="Arial"/>
              </a:endParaRPr>
            </a:p>
          </p:txBody>
        </p:sp>
      </p:grpSp>
      <p:sp>
        <p:nvSpPr>
          <p:cNvPr id="475" name="Google Shape;475;p24"/>
          <p:cNvSpPr txBox="1"/>
          <p:nvPr/>
        </p:nvSpPr>
        <p:spPr>
          <a:xfrm>
            <a:off x="154315" y="617061"/>
            <a:ext cx="9222200" cy="107721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tạo thành công bảng DistributionChannel</a:t>
            </a:r>
            <a:endParaRPr b="1" i="0" sz="4187" u="none" cap="none" strike="noStrike">
              <a:solidFill>
                <a:srgbClr val="422F01"/>
              </a:solidFill>
              <a:latin typeface="Quicksand"/>
              <a:ea typeface="Quicksand"/>
              <a:cs typeface="Quicksand"/>
              <a:sym typeface="Quicksand"/>
            </a:endParaRPr>
          </a:p>
        </p:txBody>
      </p:sp>
      <p:sp>
        <p:nvSpPr>
          <p:cNvPr id="476" name="Google Shape;476;p24"/>
          <p:cNvSpPr txBox="1"/>
          <p:nvPr/>
        </p:nvSpPr>
        <p:spPr>
          <a:xfrm>
            <a:off x="8188283" y="731520"/>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Quicksand"/>
                <a:ea typeface="Quicksand"/>
                <a:cs typeface="Quicksand"/>
                <a:sym typeface="Quicksand"/>
              </a:rPr>
              <a:t>Page 13</a:t>
            </a:r>
            <a:endParaRPr b="0" i="0" sz="1400" u="none" cap="none" strike="noStrike">
              <a:solidFill>
                <a:srgbClr val="000000"/>
              </a:solidFill>
              <a:latin typeface="Arial"/>
              <a:ea typeface="Arial"/>
              <a:cs typeface="Arial"/>
              <a:sym typeface="Arial"/>
            </a:endParaRPr>
          </a:p>
        </p:txBody>
      </p:sp>
      <p:pic>
        <p:nvPicPr>
          <p:cNvPr descr="Timeline&#10;&#10;Description automatically generated" id="477" name="Google Shape;477;p24"/>
          <p:cNvPicPr preferRelativeResize="0"/>
          <p:nvPr/>
        </p:nvPicPr>
        <p:blipFill rotWithShape="1">
          <a:blip r:embed="rId3">
            <a:alphaModFix/>
          </a:blip>
          <a:srcRect b="0" l="0" r="0" t="0"/>
          <a:stretch/>
        </p:blipFill>
        <p:spPr>
          <a:xfrm>
            <a:off x="848995" y="2090997"/>
            <a:ext cx="8170126" cy="44926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481" name="Shape 481"/>
        <p:cNvGrpSpPr/>
        <p:nvPr/>
      </p:nvGrpSpPr>
      <p:grpSpPr>
        <a:xfrm>
          <a:off x="0" y="0"/>
          <a:ext cx="0" cy="0"/>
          <a:chOff x="0" y="0"/>
          <a:chExt cx="0" cy="0"/>
        </a:xfrm>
      </p:grpSpPr>
      <p:grpSp>
        <p:nvGrpSpPr>
          <p:cNvPr id="482" name="Google Shape;482;p25"/>
          <p:cNvGrpSpPr/>
          <p:nvPr/>
        </p:nvGrpSpPr>
        <p:grpSpPr>
          <a:xfrm>
            <a:off x="9022931" y="6583680"/>
            <a:ext cx="379735" cy="381478"/>
            <a:chOff x="1135" y="0"/>
            <a:chExt cx="506314" cy="508637"/>
          </a:xfrm>
        </p:grpSpPr>
        <p:sp>
          <p:nvSpPr>
            <p:cNvPr id="483" name="Google Shape;483;p25"/>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5"/>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24</a:t>
              </a:r>
              <a:endParaRPr b="0" i="0" sz="1400" u="none" cap="none" strike="noStrike">
                <a:solidFill>
                  <a:srgbClr val="000000"/>
                </a:solidFill>
                <a:latin typeface="Arial"/>
                <a:ea typeface="Arial"/>
                <a:cs typeface="Arial"/>
                <a:sym typeface="Arial"/>
              </a:endParaRPr>
            </a:p>
          </p:txBody>
        </p:sp>
      </p:grpSp>
      <p:sp>
        <p:nvSpPr>
          <p:cNvPr id="485" name="Google Shape;485;p25"/>
          <p:cNvSpPr txBox="1"/>
          <p:nvPr/>
        </p:nvSpPr>
        <p:spPr>
          <a:xfrm>
            <a:off x="265700" y="533400"/>
            <a:ext cx="9222200" cy="107721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tạo thành công bảng MarketSegment</a:t>
            </a:r>
            <a:endParaRPr b="1" i="0" sz="4187" u="none" cap="none" strike="noStrike">
              <a:solidFill>
                <a:srgbClr val="422F01"/>
              </a:solidFill>
              <a:latin typeface="Quicksand"/>
              <a:ea typeface="Quicksand"/>
              <a:cs typeface="Quicksand"/>
              <a:sym typeface="Quicksand"/>
            </a:endParaRPr>
          </a:p>
        </p:txBody>
      </p:sp>
      <p:sp>
        <p:nvSpPr>
          <p:cNvPr id="486" name="Google Shape;486;p25"/>
          <p:cNvSpPr txBox="1"/>
          <p:nvPr/>
        </p:nvSpPr>
        <p:spPr>
          <a:xfrm>
            <a:off x="8188283" y="731520"/>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Quicksand"/>
                <a:ea typeface="Quicksand"/>
                <a:cs typeface="Quicksand"/>
                <a:sym typeface="Quicksand"/>
              </a:rPr>
              <a:t>Page 13</a:t>
            </a:r>
            <a:endParaRPr b="0" i="0" sz="1400" u="none" cap="none" strike="noStrike">
              <a:solidFill>
                <a:srgbClr val="000000"/>
              </a:solidFill>
              <a:latin typeface="Arial"/>
              <a:ea typeface="Arial"/>
              <a:cs typeface="Arial"/>
              <a:sym typeface="Arial"/>
            </a:endParaRPr>
          </a:p>
        </p:txBody>
      </p:sp>
      <p:pic>
        <p:nvPicPr>
          <p:cNvPr descr="Timeline&#10;&#10;Description automatically generated" id="487" name="Google Shape;487;p25"/>
          <p:cNvPicPr preferRelativeResize="0"/>
          <p:nvPr/>
        </p:nvPicPr>
        <p:blipFill rotWithShape="1">
          <a:blip r:embed="rId3">
            <a:alphaModFix/>
          </a:blip>
          <a:srcRect b="0" l="0" r="0" t="0"/>
          <a:stretch/>
        </p:blipFill>
        <p:spPr>
          <a:xfrm>
            <a:off x="780044" y="1734918"/>
            <a:ext cx="8220546" cy="48487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491" name="Shape 491"/>
        <p:cNvGrpSpPr/>
        <p:nvPr/>
      </p:nvGrpSpPr>
      <p:grpSpPr>
        <a:xfrm>
          <a:off x="0" y="0"/>
          <a:ext cx="0" cy="0"/>
          <a:chOff x="0" y="0"/>
          <a:chExt cx="0" cy="0"/>
        </a:xfrm>
      </p:grpSpPr>
      <p:grpSp>
        <p:nvGrpSpPr>
          <p:cNvPr id="492" name="Google Shape;492;p26"/>
          <p:cNvGrpSpPr/>
          <p:nvPr/>
        </p:nvGrpSpPr>
        <p:grpSpPr>
          <a:xfrm>
            <a:off x="9022931" y="6583680"/>
            <a:ext cx="379735" cy="381478"/>
            <a:chOff x="1135" y="0"/>
            <a:chExt cx="506314" cy="508637"/>
          </a:xfrm>
        </p:grpSpPr>
        <p:sp>
          <p:nvSpPr>
            <p:cNvPr id="493" name="Google Shape;493;p26"/>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6"/>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25</a:t>
              </a:r>
              <a:endParaRPr b="0" i="0" sz="1400" u="none" cap="none" strike="noStrike">
                <a:solidFill>
                  <a:srgbClr val="000000"/>
                </a:solidFill>
                <a:latin typeface="Arial"/>
                <a:ea typeface="Arial"/>
                <a:cs typeface="Arial"/>
                <a:sym typeface="Arial"/>
              </a:endParaRPr>
            </a:p>
          </p:txBody>
        </p:sp>
      </p:grpSp>
      <p:sp>
        <p:nvSpPr>
          <p:cNvPr id="495" name="Google Shape;495;p26"/>
          <p:cNvSpPr txBox="1"/>
          <p:nvPr/>
        </p:nvSpPr>
        <p:spPr>
          <a:xfrm>
            <a:off x="265700" y="609600"/>
            <a:ext cx="9222200" cy="107721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tạo thành công bảng DepositType</a:t>
            </a:r>
            <a:endParaRPr b="1" i="0" sz="4187" u="none" cap="none" strike="noStrike">
              <a:solidFill>
                <a:srgbClr val="422F01"/>
              </a:solidFill>
              <a:latin typeface="Quicksand"/>
              <a:ea typeface="Quicksand"/>
              <a:cs typeface="Quicksand"/>
              <a:sym typeface="Quicksand"/>
            </a:endParaRPr>
          </a:p>
        </p:txBody>
      </p:sp>
      <p:sp>
        <p:nvSpPr>
          <p:cNvPr id="496" name="Google Shape;496;p26"/>
          <p:cNvSpPr txBox="1"/>
          <p:nvPr/>
        </p:nvSpPr>
        <p:spPr>
          <a:xfrm>
            <a:off x="8188283" y="731520"/>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Quicksand"/>
                <a:ea typeface="Quicksand"/>
                <a:cs typeface="Quicksand"/>
                <a:sym typeface="Quicksand"/>
              </a:rPr>
              <a:t>Page 13</a:t>
            </a:r>
            <a:endParaRPr b="0" i="0" sz="1400" u="none" cap="none" strike="noStrike">
              <a:solidFill>
                <a:srgbClr val="000000"/>
              </a:solidFill>
              <a:latin typeface="Arial"/>
              <a:ea typeface="Arial"/>
              <a:cs typeface="Arial"/>
              <a:sym typeface="Arial"/>
            </a:endParaRPr>
          </a:p>
        </p:txBody>
      </p:sp>
      <p:pic>
        <p:nvPicPr>
          <p:cNvPr descr="Timeline&#10;&#10;Description automatically generated" id="497" name="Google Shape;497;p26"/>
          <p:cNvPicPr preferRelativeResize="0"/>
          <p:nvPr/>
        </p:nvPicPr>
        <p:blipFill rotWithShape="1">
          <a:blip r:embed="rId3">
            <a:alphaModFix/>
          </a:blip>
          <a:srcRect b="0" l="0" r="0" t="0"/>
          <a:stretch/>
        </p:blipFill>
        <p:spPr>
          <a:xfrm>
            <a:off x="395296" y="2055436"/>
            <a:ext cx="8635688" cy="48868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501" name="Shape 501"/>
        <p:cNvGrpSpPr/>
        <p:nvPr/>
      </p:nvGrpSpPr>
      <p:grpSpPr>
        <a:xfrm>
          <a:off x="0" y="0"/>
          <a:ext cx="0" cy="0"/>
          <a:chOff x="0" y="0"/>
          <a:chExt cx="0" cy="0"/>
        </a:xfrm>
      </p:grpSpPr>
      <p:grpSp>
        <p:nvGrpSpPr>
          <p:cNvPr id="502" name="Google Shape;502;p27"/>
          <p:cNvGrpSpPr/>
          <p:nvPr/>
        </p:nvGrpSpPr>
        <p:grpSpPr>
          <a:xfrm>
            <a:off x="9022931" y="6583680"/>
            <a:ext cx="379735" cy="381478"/>
            <a:chOff x="1135" y="0"/>
            <a:chExt cx="506314" cy="508637"/>
          </a:xfrm>
        </p:grpSpPr>
        <p:sp>
          <p:nvSpPr>
            <p:cNvPr id="503" name="Google Shape;503;p27"/>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7"/>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26</a:t>
              </a:r>
              <a:endParaRPr b="0" i="0" sz="1400" u="none" cap="none" strike="noStrike">
                <a:solidFill>
                  <a:srgbClr val="000000"/>
                </a:solidFill>
                <a:latin typeface="Arial"/>
                <a:ea typeface="Arial"/>
                <a:cs typeface="Arial"/>
                <a:sym typeface="Arial"/>
              </a:endParaRPr>
            </a:p>
          </p:txBody>
        </p:sp>
      </p:grpSp>
      <p:sp>
        <p:nvSpPr>
          <p:cNvPr id="505" name="Google Shape;505;p27"/>
          <p:cNvSpPr txBox="1"/>
          <p:nvPr/>
        </p:nvSpPr>
        <p:spPr>
          <a:xfrm>
            <a:off x="265700" y="393164"/>
            <a:ext cx="9222200" cy="107721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tạo thành công bảng ReservationStatus</a:t>
            </a:r>
            <a:endParaRPr b="1" i="0" sz="4187" u="none" cap="none" strike="noStrike">
              <a:solidFill>
                <a:srgbClr val="422F01"/>
              </a:solidFill>
              <a:latin typeface="Quicksand"/>
              <a:ea typeface="Quicksand"/>
              <a:cs typeface="Quicksand"/>
              <a:sym typeface="Quicksand"/>
            </a:endParaRPr>
          </a:p>
        </p:txBody>
      </p:sp>
      <p:pic>
        <p:nvPicPr>
          <p:cNvPr descr="Diagram&#10;&#10;Description automatically generated" id="506" name="Google Shape;506;p27"/>
          <p:cNvPicPr preferRelativeResize="0"/>
          <p:nvPr/>
        </p:nvPicPr>
        <p:blipFill rotWithShape="1">
          <a:blip r:embed="rId3">
            <a:alphaModFix/>
          </a:blip>
          <a:srcRect b="0" l="0" r="0" t="0"/>
          <a:stretch/>
        </p:blipFill>
        <p:spPr>
          <a:xfrm>
            <a:off x="457200" y="2104389"/>
            <a:ext cx="8707530" cy="45509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510" name="Shape 510"/>
        <p:cNvGrpSpPr/>
        <p:nvPr/>
      </p:nvGrpSpPr>
      <p:grpSpPr>
        <a:xfrm>
          <a:off x="0" y="0"/>
          <a:ext cx="0" cy="0"/>
          <a:chOff x="0" y="0"/>
          <a:chExt cx="0" cy="0"/>
        </a:xfrm>
      </p:grpSpPr>
      <p:grpSp>
        <p:nvGrpSpPr>
          <p:cNvPr id="511" name="Google Shape;511;p28"/>
          <p:cNvGrpSpPr/>
          <p:nvPr/>
        </p:nvGrpSpPr>
        <p:grpSpPr>
          <a:xfrm>
            <a:off x="9022931" y="6583680"/>
            <a:ext cx="379735" cy="381478"/>
            <a:chOff x="1135" y="0"/>
            <a:chExt cx="506314" cy="508637"/>
          </a:xfrm>
        </p:grpSpPr>
        <p:sp>
          <p:nvSpPr>
            <p:cNvPr id="512" name="Google Shape;512;p28"/>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8"/>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27</a:t>
              </a:r>
              <a:endParaRPr b="0" i="0" sz="1400" u="none" cap="none" strike="noStrike">
                <a:solidFill>
                  <a:srgbClr val="000000"/>
                </a:solidFill>
                <a:latin typeface="Arial"/>
                <a:ea typeface="Arial"/>
                <a:cs typeface="Arial"/>
                <a:sym typeface="Arial"/>
              </a:endParaRPr>
            </a:p>
          </p:txBody>
        </p:sp>
      </p:grpSp>
      <p:sp>
        <p:nvSpPr>
          <p:cNvPr id="514" name="Google Shape;514;p28"/>
          <p:cNvSpPr txBox="1"/>
          <p:nvPr/>
        </p:nvSpPr>
        <p:spPr>
          <a:xfrm>
            <a:off x="265700" y="76200"/>
            <a:ext cx="9222200" cy="107721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tạo thành công bảng CustomerType</a:t>
            </a:r>
            <a:endParaRPr b="1" i="0" sz="4187" u="none" cap="none" strike="noStrike">
              <a:solidFill>
                <a:srgbClr val="422F01"/>
              </a:solidFill>
              <a:latin typeface="Quicksand"/>
              <a:ea typeface="Quicksand"/>
              <a:cs typeface="Quicksand"/>
              <a:sym typeface="Quicksand"/>
            </a:endParaRPr>
          </a:p>
        </p:txBody>
      </p:sp>
      <p:sp>
        <p:nvSpPr>
          <p:cNvPr id="515" name="Google Shape;515;p28"/>
          <p:cNvSpPr txBox="1"/>
          <p:nvPr/>
        </p:nvSpPr>
        <p:spPr>
          <a:xfrm>
            <a:off x="8188283" y="731520"/>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Quicksand"/>
                <a:ea typeface="Quicksand"/>
                <a:cs typeface="Quicksand"/>
                <a:sym typeface="Quicksand"/>
              </a:rPr>
              <a:t>Page 13</a:t>
            </a:r>
            <a:endParaRPr b="0" i="0" sz="1400" u="none" cap="none" strike="noStrike">
              <a:solidFill>
                <a:srgbClr val="000000"/>
              </a:solidFill>
              <a:latin typeface="Arial"/>
              <a:ea typeface="Arial"/>
              <a:cs typeface="Arial"/>
              <a:sym typeface="Arial"/>
            </a:endParaRPr>
          </a:p>
        </p:txBody>
      </p:sp>
      <p:pic>
        <p:nvPicPr>
          <p:cNvPr descr="Timeline&#10;&#10;Description automatically generated" id="516" name="Google Shape;516;p28"/>
          <p:cNvPicPr preferRelativeResize="0"/>
          <p:nvPr/>
        </p:nvPicPr>
        <p:blipFill rotWithShape="1">
          <a:blip r:embed="rId3">
            <a:alphaModFix/>
          </a:blip>
          <a:srcRect b="0" l="0" r="0" t="0"/>
          <a:stretch/>
        </p:blipFill>
        <p:spPr>
          <a:xfrm>
            <a:off x="670689" y="1894524"/>
            <a:ext cx="8412221" cy="445775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520" name="Shape 520"/>
        <p:cNvGrpSpPr/>
        <p:nvPr/>
      </p:nvGrpSpPr>
      <p:grpSpPr>
        <a:xfrm>
          <a:off x="0" y="0"/>
          <a:ext cx="0" cy="0"/>
          <a:chOff x="0" y="0"/>
          <a:chExt cx="0" cy="0"/>
        </a:xfrm>
      </p:grpSpPr>
      <p:grpSp>
        <p:nvGrpSpPr>
          <p:cNvPr id="521" name="Google Shape;521;p29"/>
          <p:cNvGrpSpPr/>
          <p:nvPr/>
        </p:nvGrpSpPr>
        <p:grpSpPr>
          <a:xfrm>
            <a:off x="9022931" y="6583680"/>
            <a:ext cx="379735" cy="381478"/>
            <a:chOff x="1135" y="0"/>
            <a:chExt cx="506314" cy="508637"/>
          </a:xfrm>
        </p:grpSpPr>
        <p:sp>
          <p:nvSpPr>
            <p:cNvPr id="522" name="Google Shape;522;p29"/>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9"/>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28</a:t>
              </a:r>
              <a:endParaRPr b="0" i="0" sz="1400" u="none" cap="none" strike="noStrike">
                <a:solidFill>
                  <a:srgbClr val="000000"/>
                </a:solidFill>
                <a:latin typeface="Arial"/>
                <a:ea typeface="Arial"/>
                <a:cs typeface="Arial"/>
                <a:sym typeface="Arial"/>
              </a:endParaRPr>
            </a:p>
          </p:txBody>
        </p:sp>
      </p:grpSp>
      <p:sp>
        <p:nvSpPr>
          <p:cNvPr id="524" name="Google Shape;524;p29"/>
          <p:cNvSpPr txBox="1"/>
          <p:nvPr/>
        </p:nvSpPr>
        <p:spPr>
          <a:xfrm>
            <a:off x="265700" y="609600"/>
            <a:ext cx="9222200" cy="107721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tạo thành công bảng Customer</a:t>
            </a:r>
            <a:endParaRPr b="0" i="0" sz="1400" u="none" cap="none" strike="noStrike">
              <a:solidFill>
                <a:srgbClr val="000000"/>
              </a:solidFill>
              <a:latin typeface="Arial"/>
              <a:ea typeface="Arial"/>
              <a:cs typeface="Arial"/>
              <a:sym typeface="Arial"/>
            </a:endParaRPr>
          </a:p>
        </p:txBody>
      </p:sp>
      <p:pic>
        <p:nvPicPr>
          <p:cNvPr descr="Timeline&#10;&#10;Description automatically generated" id="525" name="Google Shape;525;p29"/>
          <p:cNvPicPr preferRelativeResize="0"/>
          <p:nvPr/>
        </p:nvPicPr>
        <p:blipFill rotWithShape="1">
          <a:blip r:embed="rId3">
            <a:alphaModFix/>
          </a:blip>
          <a:srcRect b="0" l="0" r="0" t="0"/>
          <a:stretch/>
        </p:blipFill>
        <p:spPr>
          <a:xfrm>
            <a:off x="1325964" y="1905000"/>
            <a:ext cx="7101672" cy="4476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31" name="Shape 131"/>
        <p:cNvGrpSpPr/>
        <p:nvPr/>
      </p:nvGrpSpPr>
      <p:grpSpPr>
        <a:xfrm>
          <a:off x="0" y="0"/>
          <a:ext cx="0" cy="0"/>
          <a:chOff x="0" y="0"/>
          <a:chExt cx="0" cy="0"/>
        </a:xfrm>
      </p:grpSpPr>
      <p:grpSp>
        <p:nvGrpSpPr>
          <p:cNvPr id="132" name="Google Shape;132;p3"/>
          <p:cNvGrpSpPr/>
          <p:nvPr/>
        </p:nvGrpSpPr>
        <p:grpSpPr>
          <a:xfrm>
            <a:off x="533400" y="144583"/>
            <a:ext cx="1524000" cy="990963"/>
            <a:chOff x="351790" y="351790"/>
            <a:chExt cx="6427435" cy="3070377"/>
          </a:xfrm>
        </p:grpSpPr>
        <p:sp>
          <p:nvSpPr>
            <p:cNvPr id="133" name="Google Shape;133;p3"/>
            <p:cNvSpPr/>
            <p:nvPr/>
          </p:nvSpPr>
          <p:spPr>
            <a:xfrm>
              <a:off x="390545" y="1321671"/>
              <a:ext cx="6388680" cy="2086525"/>
            </a:xfrm>
            <a:custGeom>
              <a:rect b="b" l="l" r="r" t="t"/>
              <a:pathLst>
                <a:path extrusionOk="0" h="2086525" w="6388680">
                  <a:moveTo>
                    <a:pt x="429290" y="1050815"/>
                  </a:moveTo>
                  <a:cubicBezTo>
                    <a:pt x="429290" y="1103887"/>
                    <a:pt x="333893" y="1146344"/>
                    <a:pt x="214645" y="1146344"/>
                  </a:cubicBezTo>
                  <a:cubicBezTo>
                    <a:pt x="95398" y="1146344"/>
                    <a:pt x="0" y="1103887"/>
                    <a:pt x="0" y="1050815"/>
                  </a:cubicBezTo>
                  <a:cubicBezTo>
                    <a:pt x="0" y="997744"/>
                    <a:pt x="95398" y="955286"/>
                    <a:pt x="214645" y="955286"/>
                  </a:cubicBezTo>
                  <a:cubicBezTo>
                    <a:pt x="333893" y="955286"/>
                    <a:pt x="429290" y="997744"/>
                    <a:pt x="429290" y="1050815"/>
                  </a:cubicBezTo>
                  <a:close/>
                  <a:moveTo>
                    <a:pt x="2355133" y="0"/>
                  </a:moveTo>
                  <a:cubicBezTo>
                    <a:pt x="2235885" y="0"/>
                    <a:pt x="2140488" y="42457"/>
                    <a:pt x="2140488" y="95529"/>
                  </a:cubicBezTo>
                  <a:cubicBezTo>
                    <a:pt x="2140488" y="148600"/>
                    <a:pt x="2235885" y="191057"/>
                    <a:pt x="2355133" y="191057"/>
                  </a:cubicBezTo>
                  <a:cubicBezTo>
                    <a:pt x="2474380" y="191057"/>
                    <a:pt x="2569778" y="148600"/>
                    <a:pt x="2569778" y="95529"/>
                  </a:cubicBezTo>
                  <a:cubicBezTo>
                    <a:pt x="2569778" y="42457"/>
                    <a:pt x="2474380" y="0"/>
                    <a:pt x="2355133" y="0"/>
                  </a:cubicBezTo>
                  <a:close/>
                  <a:moveTo>
                    <a:pt x="4501582" y="0"/>
                  </a:moveTo>
                  <a:cubicBezTo>
                    <a:pt x="4382335" y="0"/>
                    <a:pt x="4286937" y="42457"/>
                    <a:pt x="4286937" y="95529"/>
                  </a:cubicBezTo>
                  <a:cubicBezTo>
                    <a:pt x="4286937" y="148600"/>
                    <a:pt x="4382335" y="191057"/>
                    <a:pt x="4501582" y="191057"/>
                  </a:cubicBezTo>
                  <a:cubicBezTo>
                    <a:pt x="4620829" y="191057"/>
                    <a:pt x="4716227" y="148600"/>
                    <a:pt x="4716227" y="95529"/>
                  </a:cubicBezTo>
                  <a:cubicBezTo>
                    <a:pt x="4716227" y="42457"/>
                    <a:pt x="4617848" y="0"/>
                    <a:pt x="4501582" y="0"/>
                  </a:cubicBezTo>
                  <a:close/>
                  <a:moveTo>
                    <a:pt x="6297240" y="955287"/>
                  </a:moveTo>
                  <a:cubicBezTo>
                    <a:pt x="6246440" y="955287"/>
                    <a:pt x="6205800" y="997744"/>
                    <a:pt x="6205800" y="1050815"/>
                  </a:cubicBezTo>
                  <a:cubicBezTo>
                    <a:pt x="6205800" y="1103887"/>
                    <a:pt x="6246440" y="1146344"/>
                    <a:pt x="6297240" y="1146344"/>
                  </a:cubicBezTo>
                  <a:cubicBezTo>
                    <a:pt x="6348040" y="1146344"/>
                    <a:pt x="6388680" y="1103887"/>
                    <a:pt x="6388680" y="1050815"/>
                  </a:cubicBezTo>
                  <a:cubicBezTo>
                    <a:pt x="6388680" y="997744"/>
                    <a:pt x="6348040" y="955287"/>
                    <a:pt x="6297240" y="955287"/>
                  </a:cubicBezTo>
                  <a:close/>
                  <a:moveTo>
                    <a:pt x="4501582" y="1903645"/>
                  </a:moveTo>
                  <a:cubicBezTo>
                    <a:pt x="4382335" y="1903645"/>
                    <a:pt x="4286937" y="1944285"/>
                    <a:pt x="4286937" y="1995085"/>
                  </a:cubicBezTo>
                  <a:cubicBezTo>
                    <a:pt x="4286937" y="2045885"/>
                    <a:pt x="4382335" y="2086525"/>
                    <a:pt x="4501582" y="2086525"/>
                  </a:cubicBezTo>
                  <a:cubicBezTo>
                    <a:pt x="4620829" y="2086525"/>
                    <a:pt x="4716227" y="2045885"/>
                    <a:pt x="4716227" y="1995085"/>
                  </a:cubicBezTo>
                  <a:cubicBezTo>
                    <a:pt x="4716227" y="1944285"/>
                    <a:pt x="4617848" y="1903645"/>
                    <a:pt x="4501582" y="1903645"/>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a:off x="351790" y="351790"/>
              <a:ext cx="6427435" cy="3070377"/>
            </a:xfrm>
            <a:custGeom>
              <a:rect b="b" l="l" r="r" t="t"/>
              <a:pathLst>
                <a:path extrusionOk="0" h="3070376" w="6427435">
                  <a:moveTo>
                    <a:pt x="6424895" y="1000397"/>
                  </a:moveTo>
                  <a:lnTo>
                    <a:pt x="6362665" y="1065410"/>
                  </a:lnTo>
                  <a:lnTo>
                    <a:pt x="6424895" y="1130422"/>
                  </a:lnTo>
                  <a:lnTo>
                    <a:pt x="6398225" y="1158285"/>
                  </a:lnTo>
                  <a:lnTo>
                    <a:pt x="6335995" y="1093272"/>
                  </a:lnTo>
                  <a:lnTo>
                    <a:pt x="6275035" y="1158285"/>
                  </a:lnTo>
                  <a:lnTo>
                    <a:pt x="6248365" y="1130422"/>
                  </a:lnTo>
                  <a:lnTo>
                    <a:pt x="6310595" y="1065410"/>
                  </a:lnTo>
                  <a:lnTo>
                    <a:pt x="6248365" y="1000397"/>
                  </a:lnTo>
                  <a:lnTo>
                    <a:pt x="6275035" y="972535"/>
                  </a:lnTo>
                  <a:lnTo>
                    <a:pt x="6335995" y="1037547"/>
                  </a:lnTo>
                  <a:lnTo>
                    <a:pt x="6398225" y="972535"/>
                  </a:lnTo>
                  <a:lnTo>
                    <a:pt x="6424895" y="1000397"/>
                  </a:lnTo>
                  <a:close/>
                  <a:moveTo>
                    <a:pt x="6242015" y="111450"/>
                  </a:moveTo>
                  <a:cubicBezTo>
                    <a:pt x="6242015" y="58379"/>
                    <a:pt x="6282655" y="15921"/>
                    <a:pt x="6333455" y="15921"/>
                  </a:cubicBezTo>
                  <a:cubicBezTo>
                    <a:pt x="6384255" y="15921"/>
                    <a:pt x="6424895" y="58379"/>
                    <a:pt x="6424895" y="111450"/>
                  </a:cubicBezTo>
                  <a:cubicBezTo>
                    <a:pt x="6424895" y="164522"/>
                    <a:pt x="6384255" y="206979"/>
                    <a:pt x="6333455" y="206979"/>
                  </a:cubicBezTo>
                  <a:cubicBezTo>
                    <a:pt x="6282655" y="206979"/>
                    <a:pt x="6242015" y="164522"/>
                    <a:pt x="6242015" y="111450"/>
                  </a:cubicBezTo>
                  <a:close/>
                  <a:moveTo>
                    <a:pt x="6280115" y="111450"/>
                  </a:moveTo>
                  <a:cubicBezTo>
                    <a:pt x="6280115" y="141966"/>
                    <a:pt x="6304245" y="167175"/>
                    <a:pt x="6333455" y="167175"/>
                  </a:cubicBezTo>
                  <a:cubicBezTo>
                    <a:pt x="6362665" y="167175"/>
                    <a:pt x="6386795" y="141966"/>
                    <a:pt x="6386795" y="111450"/>
                  </a:cubicBezTo>
                  <a:cubicBezTo>
                    <a:pt x="6386795" y="80934"/>
                    <a:pt x="6362665" y="55725"/>
                    <a:pt x="6333455" y="55725"/>
                  </a:cubicBezTo>
                  <a:cubicBezTo>
                    <a:pt x="6304245" y="55725"/>
                    <a:pt x="6280115" y="80934"/>
                    <a:pt x="6280115" y="111450"/>
                  </a:cubicBezTo>
                  <a:close/>
                  <a:moveTo>
                    <a:pt x="32793" y="1065410"/>
                  </a:moveTo>
                  <a:cubicBezTo>
                    <a:pt x="32793" y="1012338"/>
                    <a:pt x="128191" y="969881"/>
                    <a:pt x="247438" y="969881"/>
                  </a:cubicBezTo>
                  <a:cubicBezTo>
                    <a:pt x="366685" y="969881"/>
                    <a:pt x="462083" y="1012338"/>
                    <a:pt x="462083" y="1065410"/>
                  </a:cubicBezTo>
                  <a:cubicBezTo>
                    <a:pt x="462083" y="1118481"/>
                    <a:pt x="366685" y="1160938"/>
                    <a:pt x="247438" y="1160938"/>
                  </a:cubicBezTo>
                  <a:cubicBezTo>
                    <a:pt x="128191" y="1160938"/>
                    <a:pt x="32793" y="1118481"/>
                    <a:pt x="32793" y="1065410"/>
                  </a:cubicBezTo>
                  <a:close/>
                  <a:moveTo>
                    <a:pt x="122228" y="1065410"/>
                  </a:moveTo>
                  <a:cubicBezTo>
                    <a:pt x="122228" y="1095926"/>
                    <a:pt x="178871" y="1121135"/>
                    <a:pt x="247438" y="1121135"/>
                  </a:cubicBezTo>
                  <a:cubicBezTo>
                    <a:pt x="316005" y="1121135"/>
                    <a:pt x="372647" y="1095926"/>
                    <a:pt x="372647" y="1065410"/>
                  </a:cubicBezTo>
                  <a:cubicBezTo>
                    <a:pt x="372647" y="1034894"/>
                    <a:pt x="316005" y="1009685"/>
                    <a:pt x="247438" y="1009685"/>
                  </a:cubicBezTo>
                  <a:cubicBezTo>
                    <a:pt x="178871" y="1009685"/>
                    <a:pt x="122228" y="1034894"/>
                    <a:pt x="122228" y="1065410"/>
                  </a:cubicBezTo>
                  <a:close/>
                  <a:moveTo>
                    <a:pt x="295137" y="2858286"/>
                  </a:moveTo>
                  <a:lnTo>
                    <a:pt x="205701" y="2858286"/>
                  </a:lnTo>
                  <a:lnTo>
                    <a:pt x="205701" y="2945916"/>
                  </a:lnTo>
                  <a:lnTo>
                    <a:pt x="0" y="2945916"/>
                  </a:lnTo>
                  <a:lnTo>
                    <a:pt x="0" y="2984016"/>
                  </a:lnTo>
                  <a:lnTo>
                    <a:pt x="202720" y="2984016"/>
                  </a:lnTo>
                  <a:lnTo>
                    <a:pt x="202720" y="3070376"/>
                  </a:lnTo>
                  <a:lnTo>
                    <a:pt x="292156" y="3070376"/>
                  </a:lnTo>
                  <a:lnTo>
                    <a:pt x="292156" y="2982746"/>
                  </a:lnTo>
                  <a:lnTo>
                    <a:pt x="497857" y="2982746"/>
                  </a:lnTo>
                  <a:lnTo>
                    <a:pt x="497857" y="2944646"/>
                  </a:lnTo>
                  <a:lnTo>
                    <a:pt x="295137" y="2944646"/>
                  </a:lnTo>
                  <a:lnTo>
                    <a:pt x="295137" y="2858286"/>
                  </a:lnTo>
                  <a:close/>
                  <a:moveTo>
                    <a:pt x="110304" y="204325"/>
                  </a:moveTo>
                  <a:lnTo>
                    <a:pt x="256381" y="139313"/>
                  </a:lnTo>
                  <a:lnTo>
                    <a:pt x="402459" y="204325"/>
                  </a:lnTo>
                  <a:lnTo>
                    <a:pt x="462083" y="176463"/>
                  </a:lnTo>
                  <a:lnTo>
                    <a:pt x="318986" y="111450"/>
                  </a:lnTo>
                  <a:lnTo>
                    <a:pt x="462083" y="46438"/>
                  </a:lnTo>
                  <a:lnTo>
                    <a:pt x="399478" y="18575"/>
                  </a:lnTo>
                  <a:lnTo>
                    <a:pt x="256381" y="83588"/>
                  </a:lnTo>
                  <a:lnTo>
                    <a:pt x="113285" y="18575"/>
                  </a:lnTo>
                  <a:lnTo>
                    <a:pt x="50680" y="46438"/>
                  </a:lnTo>
                  <a:lnTo>
                    <a:pt x="193777" y="110123"/>
                  </a:lnTo>
                  <a:lnTo>
                    <a:pt x="47699" y="176463"/>
                  </a:lnTo>
                  <a:lnTo>
                    <a:pt x="110304" y="204325"/>
                  </a:lnTo>
                  <a:close/>
                  <a:moveTo>
                    <a:pt x="6427435" y="2964966"/>
                  </a:moveTo>
                  <a:cubicBezTo>
                    <a:pt x="6427435" y="3015766"/>
                    <a:pt x="6386795" y="3056406"/>
                    <a:pt x="6335995" y="3056406"/>
                  </a:cubicBezTo>
                  <a:cubicBezTo>
                    <a:pt x="6285195" y="3056406"/>
                    <a:pt x="6244555" y="3015766"/>
                    <a:pt x="6244555" y="2964966"/>
                  </a:cubicBezTo>
                  <a:cubicBezTo>
                    <a:pt x="6244555" y="2914166"/>
                    <a:pt x="6285195" y="2873526"/>
                    <a:pt x="6335995" y="2873526"/>
                  </a:cubicBezTo>
                  <a:cubicBezTo>
                    <a:pt x="6386795" y="2873526"/>
                    <a:pt x="6427435" y="2914166"/>
                    <a:pt x="6427435" y="2964966"/>
                  </a:cubicBezTo>
                  <a:close/>
                  <a:moveTo>
                    <a:pt x="6389335" y="2964966"/>
                  </a:moveTo>
                  <a:cubicBezTo>
                    <a:pt x="6389335" y="2935756"/>
                    <a:pt x="6365205" y="2911626"/>
                    <a:pt x="6335995" y="2911626"/>
                  </a:cubicBezTo>
                  <a:cubicBezTo>
                    <a:pt x="6306785" y="2911626"/>
                    <a:pt x="6282655" y="2935756"/>
                    <a:pt x="6282655" y="2964966"/>
                  </a:cubicBezTo>
                  <a:cubicBezTo>
                    <a:pt x="6282655" y="2994176"/>
                    <a:pt x="6306785" y="3018306"/>
                    <a:pt x="6335995" y="3018306"/>
                  </a:cubicBezTo>
                  <a:cubicBezTo>
                    <a:pt x="6365205" y="3018306"/>
                    <a:pt x="6389335" y="2994176"/>
                    <a:pt x="6389335" y="2964966"/>
                  </a:cubicBezTo>
                  <a:close/>
                  <a:moveTo>
                    <a:pt x="4683434" y="1927821"/>
                  </a:moveTo>
                  <a:lnTo>
                    <a:pt x="4537356" y="1992834"/>
                  </a:lnTo>
                  <a:lnTo>
                    <a:pt x="4394259" y="1927821"/>
                  </a:lnTo>
                  <a:lnTo>
                    <a:pt x="4331655" y="1955683"/>
                  </a:lnTo>
                  <a:lnTo>
                    <a:pt x="4477733" y="2020696"/>
                  </a:lnTo>
                  <a:lnTo>
                    <a:pt x="4331655" y="2085709"/>
                  </a:lnTo>
                  <a:lnTo>
                    <a:pt x="4394259" y="2113571"/>
                  </a:lnTo>
                  <a:lnTo>
                    <a:pt x="4537356" y="2048559"/>
                  </a:lnTo>
                  <a:lnTo>
                    <a:pt x="4683434" y="2113571"/>
                  </a:lnTo>
                  <a:lnTo>
                    <a:pt x="4746039" y="2085709"/>
                  </a:lnTo>
                  <a:lnTo>
                    <a:pt x="4599961" y="2020696"/>
                  </a:lnTo>
                  <a:lnTo>
                    <a:pt x="4746039" y="1955683"/>
                  </a:lnTo>
                  <a:lnTo>
                    <a:pt x="4683434" y="1927821"/>
                  </a:lnTo>
                  <a:close/>
                  <a:moveTo>
                    <a:pt x="4585055" y="0"/>
                  </a:moveTo>
                  <a:lnTo>
                    <a:pt x="4495620" y="0"/>
                  </a:lnTo>
                  <a:lnTo>
                    <a:pt x="4495620" y="91548"/>
                  </a:lnTo>
                  <a:lnTo>
                    <a:pt x="4292899" y="91548"/>
                  </a:lnTo>
                  <a:lnTo>
                    <a:pt x="4292899" y="131352"/>
                  </a:lnTo>
                  <a:lnTo>
                    <a:pt x="4492638" y="131352"/>
                  </a:lnTo>
                  <a:lnTo>
                    <a:pt x="4492638" y="221573"/>
                  </a:lnTo>
                  <a:lnTo>
                    <a:pt x="4582074" y="221573"/>
                  </a:lnTo>
                  <a:lnTo>
                    <a:pt x="4582074" y="130025"/>
                  </a:lnTo>
                  <a:lnTo>
                    <a:pt x="4790756" y="130025"/>
                  </a:lnTo>
                  <a:lnTo>
                    <a:pt x="4790756" y="90221"/>
                  </a:lnTo>
                  <a:lnTo>
                    <a:pt x="4585055" y="90221"/>
                  </a:lnTo>
                  <a:lnTo>
                    <a:pt x="4585055" y="0"/>
                  </a:lnTo>
                  <a:close/>
                  <a:moveTo>
                    <a:pt x="2608532" y="2020696"/>
                  </a:moveTo>
                  <a:cubicBezTo>
                    <a:pt x="2608532" y="2073768"/>
                    <a:pt x="2513135" y="2116225"/>
                    <a:pt x="2393888" y="2116225"/>
                  </a:cubicBezTo>
                  <a:cubicBezTo>
                    <a:pt x="2274640" y="2116225"/>
                    <a:pt x="2179243" y="2073768"/>
                    <a:pt x="2179243" y="2020696"/>
                  </a:cubicBezTo>
                  <a:cubicBezTo>
                    <a:pt x="2179243" y="1967625"/>
                    <a:pt x="2274640" y="1925167"/>
                    <a:pt x="2393888" y="1925167"/>
                  </a:cubicBezTo>
                  <a:cubicBezTo>
                    <a:pt x="2513135" y="1925167"/>
                    <a:pt x="2608532" y="1967625"/>
                    <a:pt x="2608532" y="2020696"/>
                  </a:cubicBezTo>
                  <a:close/>
                  <a:moveTo>
                    <a:pt x="2519097" y="2020696"/>
                  </a:moveTo>
                  <a:cubicBezTo>
                    <a:pt x="2519097" y="1990180"/>
                    <a:pt x="2462455" y="1964971"/>
                    <a:pt x="2393888" y="1964971"/>
                  </a:cubicBezTo>
                  <a:cubicBezTo>
                    <a:pt x="2325320" y="1964971"/>
                    <a:pt x="2268678" y="1990180"/>
                    <a:pt x="2268678" y="2020696"/>
                  </a:cubicBezTo>
                  <a:cubicBezTo>
                    <a:pt x="2268678" y="2051212"/>
                    <a:pt x="2325320" y="2076421"/>
                    <a:pt x="2393888" y="2076421"/>
                  </a:cubicBezTo>
                  <a:cubicBezTo>
                    <a:pt x="2462455" y="2076421"/>
                    <a:pt x="2519097" y="2051212"/>
                    <a:pt x="2519097" y="2020696"/>
                  </a:cubicBezTo>
                  <a:close/>
                  <a:moveTo>
                    <a:pt x="2614495" y="111450"/>
                  </a:moveTo>
                  <a:cubicBezTo>
                    <a:pt x="2614495" y="164522"/>
                    <a:pt x="2519097" y="206979"/>
                    <a:pt x="2399850" y="206979"/>
                  </a:cubicBezTo>
                  <a:cubicBezTo>
                    <a:pt x="2280603" y="206979"/>
                    <a:pt x="2185205" y="164522"/>
                    <a:pt x="2185205" y="111450"/>
                  </a:cubicBezTo>
                  <a:cubicBezTo>
                    <a:pt x="2185205" y="58379"/>
                    <a:pt x="2283584" y="15921"/>
                    <a:pt x="2399850" y="15921"/>
                  </a:cubicBezTo>
                  <a:cubicBezTo>
                    <a:pt x="2519097" y="15921"/>
                    <a:pt x="2614495" y="58379"/>
                    <a:pt x="2614495" y="111450"/>
                  </a:cubicBezTo>
                  <a:close/>
                  <a:moveTo>
                    <a:pt x="2525060" y="111450"/>
                  </a:moveTo>
                  <a:cubicBezTo>
                    <a:pt x="2525060" y="80934"/>
                    <a:pt x="2468417" y="55725"/>
                    <a:pt x="2399850" y="55725"/>
                  </a:cubicBezTo>
                  <a:cubicBezTo>
                    <a:pt x="2331283" y="55725"/>
                    <a:pt x="2274640" y="80934"/>
                    <a:pt x="2274640" y="111450"/>
                  </a:cubicBezTo>
                  <a:cubicBezTo>
                    <a:pt x="2274640" y="141966"/>
                    <a:pt x="2331283" y="167175"/>
                    <a:pt x="2399850" y="167175"/>
                  </a:cubicBezTo>
                  <a:cubicBezTo>
                    <a:pt x="2468417" y="167175"/>
                    <a:pt x="2525060" y="141966"/>
                    <a:pt x="2525060" y="111450"/>
                  </a:cubicBezTo>
                  <a:close/>
                  <a:moveTo>
                    <a:pt x="2539965" y="2874796"/>
                  </a:moveTo>
                  <a:lnTo>
                    <a:pt x="2396869" y="2937026"/>
                  </a:lnTo>
                  <a:lnTo>
                    <a:pt x="2250791" y="2874796"/>
                  </a:lnTo>
                  <a:lnTo>
                    <a:pt x="2188186" y="2901466"/>
                  </a:lnTo>
                  <a:lnTo>
                    <a:pt x="2334264" y="2963696"/>
                  </a:lnTo>
                  <a:lnTo>
                    <a:pt x="2188186" y="3025926"/>
                  </a:lnTo>
                  <a:lnTo>
                    <a:pt x="2250791" y="3052596"/>
                  </a:lnTo>
                  <a:lnTo>
                    <a:pt x="2396869" y="2990366"/>
                  </a:lnTo>
                  <a:lnTo>
                    <a:pt x="2539965" y="3052596"/>
                  </a:lnTo>
                  <a:lnTo>
                    <a:pt x="2602570" y="3025926"/>
                  </a:lnTo>
                  <a:lnTo>
                    <a:pt x="2456492" y="2963696"/>
                  </a:lnTo>
                  <a:lnTo>
                    <a:pt x="2602570" y="2901466"/>
                  </a:lnTo>
                  <a:lnTo>
                    <a:pt x="2539965" y="2874796"/>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 name="Google Shape;135;p3"/>
          <p:cNvSpPr txBox="1"/>
          <p:nvPr/>
        </p:nvSpPr>
        <p:spPr>
          <a:xfrm>
            <a:off x="731520" y="1557630"/>
            <a:ext cx="6029503" cy="7302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499"/>
              <a:buFont typeface="Arial"/>
              <a:buNone/>
            </a:pPr>
            <a:r>
              <a:rPr b="1" i="0" lang="en-US" sz="5499" u="none" cap="none" strike="noStrike">
                <a:solidFill>
                  <a:srgbClr val="422F01"/>
                </a:solidFill>
                <a:latin typeface="Quicksand"/>
                <a:ea typeface="Quicksand"/>
                <a:cs typeface="Quicksand"/>
                <a:sym typeface="Quicksand"/>
              </a:rPr>
              <a:t>Giới thiệu đề tài</a:t>
            </a:r>
            <a:endParaRPr b="0" i="0" sz="1400" u="none" cap="none" strike="noStrike">
              <a:solidFill>
                <a:srgbClr val="000000"/>
              </a:solidFill>
              <a:latin typeface="Arial"/>
              <a:ea typeface="Arial"/>
              <a:cs typeface="Arial"/>
              <a:sym typeface="Arial"/>
            </a:endParaRPr>
          </a:p>
        </p:txBody>
      </p:sp>
      <p:grpSp>
        <p:nvGrpSpPr>
          <p:cNvPr id="136" name="Google Shape;136;p3"/>
          <p:cNvGrpSpPr/>
          <p:nvPr/>
        </p:nvGrpSpPr>
        <p:grpSpPr>
          <a:xfrm>
            <a:off x="731525" y="2572700"/>
            <a:ext cx="4394144" cy="4563473"/>
            <a:chOff x="0" y="0"/>
            <a:chExt cx="9004394" cy="8035698"/>
          </a:xfrm>
        </p:grpSpPr>
        <p:sp>
          <p:nvSpPr>
            <p:cNvPr id="137" name="Google Shape;137;p3"/>
            <p:cNvSpPr/>
            <p:nvPr/>
          </p:nvSpPr>
          <p:spPr>
            <a:xfrm>
              <a:off x="92710" y="106680"/>
              <a:ext cx="8900254" cy="7916318"/>
            </a:xfrm>
            <a:custGeom>
              <a:rect b="b" l="l" r="r" t="t"/>
              <a:pathLst>
                <a:path extrusionOk="0" h="7916318" w="8900254">
                  <a:moveTo>
                    <a:pt x="8873583" y="7727088"/>
                  </a:moveTo>
                  <a:cubicBezTo>
                    <a:pt x="8873583" y="7814718"/>
                    <a:pt x="8797383" y="7885838"/>
                    <a:pt x="8716103" y="7885838"/>
                  </a:cubicBezTo>
                  <a:lnTo>
                    <a:pt x="66040" y="7885838"/>
                  </a:lnTo>
                  <a:cubicBezTo>
                    <a:pt x="43180" y="7885838"/>
                    <a:pt x="20320" y="7880758"/>
                    <a:pt x="0" y="7871868"/>
                  </a:cubicBezTo>
                  <a:cubicBezTo>
                    <a:pt x="26670" y="7899808"/>
                    <a:pt x="63500" y="7916318"/>
                    <a:pt x="150854" y="7916318"/>
                  </a:cubicBezTo>
                  <a:lnTo>
                    <a:pt x="8754203" y="7916318"/>
                  </a:lnTo>
                  <a:cubicBezTo>
                    <a:pt x="8834213" y="7916318"/>
                    <a:pt x="8900253" y="7850279"/>
                    <a:pt x="8900253" y="7770268"/>
                  </a:cubicBezTo>
                  <a:lnTo>
                    <a:pt x="8900253" y="95250"/>
                  </a:lnTo>
                  <a:cubicBezTo>
                    <a:pt x="8900253" y="58420"/>
                    <a:pt x="8886283" y="25400"/>
                    <a:pt x="8864694" y="0"/>
                  </a:cubicBezTo>
                  <a:cubicBezTo>
                    <a:pt x="8871044" y="16510"/>
                    <a:pt x="8873583" y="34290"/>
                    <a:pt x="8873583" y="52070"/>
                  </a:cubicBezTo>
                  <a:lnTo>
                    <a:pt x="8873583" y="7727088"/>
                  </a:lnTo>
                  <a:lnTo>
                    <a:pt x="8873583" y="7727088"/>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
            <p:cNvSpPr/>
            <p:nvPr/>
          </p:nvSpPr>
          <p:spPr>
            <a:xfrm>
              <a:off x="12700" y="12700"/>
              <a:ext cx="8939623" cy="7967118"/>
            </a:xfrm>
            <a:custGeom>
              <a:rect b="b" l="l" r="r" t="t"/>
              <a:pathLst>
                <a:path extrusionOk="0" h="7967118" w="8939623">
                  <a:moveTo>
                    <a:pt x="146050" y="7967118"/>
                  </a:moveTo>
                  <a:lnTo>
                    <a:pt x="8793573" y="7967118"/>
                  </a:lnTo>
                  <a:cubicBezTo>
                    <a:pt x="8873583" y="7967118"/>
                    <a:pt x="8939623" y="7901078"/>
                    <a:pt x="8939623" y="7821068"/>
                  </a:cubicBezTo>
                  <a:lnTo>
                    <a:pt x="8939623" y="146050"/>
                  </a:lnTo>
                  <a:cubicBezTo>
                    <a:pt x="8939623" y="66040"/>
                    <a:pt x="8873583" y="0"/>
                    <a:pt x="8793573" y="0"/>
                  </a:cubicBezTo>
                  <a:lnTo>
                    <a:pt x="146050" y="0"/>
                  </a:lnTo>
                  <a:cubicBezTo>
                    <a:pt x="66040" y="0"/>
                    <a:pt x="0" y="66040"/>
                    <a:pt x="0" y="146050"/>
                  </a:cubicBezTo>
                  <a:lnTo>
                    <a:pt x="0" y="7821068"/>
                  </a:lnTo>
                  <a:cubicBezTo>
                    <a:pt x="0" y="7902348"/>
                    <a:pt x="66040" y="7967118"/>
                    <a:pt x="146050" y="796711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0" y="0"/>
              <a:ext cx="9004394" cy="8035698"/>
            </a:xfrm>
            <a:custGeom>
              <a:rect b="b" l="l" r="r" t="t"/>
              <a:pathLst>
                <a:path extrusionOk="0" h="8035698" w="9004394">
                  <a:moveTo>
                    <a:pt x="8940894" y="74930"/>
                  </a:moveTo>
                  <a:cubicBezTo>
                    <a:pt x="8912954" y="30480"/>
                    <a:pt x="8863423" y="0"/>
                    <a:pt x="8806273" y="0"/>
                  </a:cubicBezTo>
                  <a:lnTo>
                    <a:pt x="158750" y="0"/>
                  </a:lnTo>
                  <a:cubicBezTo>
                    <a:pt x="71120" y="0"/>
                    <a:pt x="0" y="71120"/>
                    <a:pt x="0" y="158750"/>
                  </a:cubicBezTo>
                  <a:lnTo>
                    <a:pt x="0" y="7833768"/>
                  </a:lnTo>
                  <a:cubicBezTo>
                    <a:pt x="0" y="7885838"/>
                    <a:pt x="25400" y="7931559"/>
                    <a:pt x="63500" y="7960768"/>
                  </a:cubicBezTo>
                  <a:cubicBezTo>
                    <a:pt x="91440" y="8005218"/>
                    <a:pt x="140970" y="8035698"/>
                    <a:pt x="252123" y="8035698"/>
                  </a:cubicBezTo>
                  <a:lnTo>
                    <a:pt x="8845644" y="8035698"/>
                  </a:lnTo>
                  <a:cubicBezTo>
                    <a:pt x="8933273" y="8035698"/>
                    <a:pt x="9004394" y="7964578"/>
                    <a:pt x="9004394" y="7876948"/>
                  </a:cubicBezTo>
                  <a:lnTo>
                    <a:pt x="9004394" y="201930"/>
                  </a:lnTo>
                  <a:cubicBezTo>
                    <a:pt x="9004393" y="149860"/>
                    <a:pt x="8978993" y="104140"/>
                    <a:pt x="8940894" y="74930"/>
                  </a:cubicBezTo>
                  <a:close/>
                  <a:moveTo>
                    <a:pt x="12700" y="7833768"/>
                  </a:moveTo>
                  <a:lnTo>
                    <a:pt x="12700" y="158750"/>
                  </a:lnTo>
                  <a:cubicBezTo>
                    <a:pt x="12700" y="78740"/>
                    <a:pt x="78740" y="12700"/>
                    <a:pt x="158750" y="12700"/>
                  </a:cubicBezTo>
                  <a:lnTo>
                    <a:pt x="8806273" y="12700"/>
                  </a:lnTo>
                  <a:cubicBezTo>
                    <a:pt x="8886283" y="12700"/>
                    <a:pt x="8952323" y="78740"/>
                    <a:pt x="8952323" y="158750"/>
                  </a:cubicBezTo>
                  <a:lnTo>
                    <a:pt x="8952323" y="7833768"/>
                  </a:lnTo>
                  <a:cubicBezTo>
                    <a:pt x="8952323" y="7913778"/>
                    <a:pt x="8886283" y="7979818"/>
                    <a:pt x="8806273" y="7979818"/>
                  </a:cubicBezTo>
                  <a:lnTo>
                    <a:pt x="158750" y="7979818"/>
                  </a:lnTo>
                  <a:cubicBezTo>
                    <a:pt x="78740" y="7979818"/>
                    <a:pt x="12700" y="7915048"/>
                    <a:pt x="12700" y="7833768"/>
                  </a:cubicBezTo>
                  <a:close/>
                  <a:moveTo>
                    <a:pt x="8992963" y="7876948"/>
                  </a:moveTo>
                  <a:cubicBezTo>
                    <a:pt x="8992963" y="7956959"/>
                    <a:pt x="8925654" y="8022998"/>
                    <a:pt x="8845644" y="8022998"/>
                  </a:cubicBezTo>
                  <a:lnTo>
                    <a:pt x="252123" y="8022998"/>
                  </a:lnTo>
                  <a:cubicBezTo>
                    <a:pt x="157480" y="8022998"/>
                    <a:pt x="120650" y="8006488"/>
                    <a:pt x="93980" y="7978548"/>
                  </a:cubicBezTo>
                  <a:cubicBezTo>
                    <a:pt x="114300" y="7987438"/>
                    <a:pt x="135890" y="7992518"/>
                    <a:pt x="160020" y="7992518"/>
                  </a:cubicBezTo>
                  <a:lnTo>
                    <a:pt x="8807544" y="7992518"/>
                  </a:lnTo>
                  <a:cubicBezTo>
                    <a:pt x="8895173" y="7992518"/>
                    <a:pt x="8966294" y="7921398"/>
                    <a:pt x="8966294" y="7833768"/>
                  </a:cubicBezTo>
                  <a:lnTo>
                    <a:pt x="8966294" y="158750"/>
                  </a:lnTo>
                  <a:cubicBezTo>
                    <a:pt x="8966294" y="140970"/>
                    <a:pt x="8962483" y="123190"/>
                    <a:pt x="8957404" y="106680"/>
                  </a:cubicBezTo>
                  <a:cubicBezTo>
                    <a:pt x="8978994" y="132080"/>
                    <a:pt x="8992963" y="165100"/>
                    <a:pt x="8992963" y="201930"/>
                  </a:cubicBezTo>
                  <a:lnTo>
                    <a:pt x="8992963" y="7876948"/>
                  </a:lnTo>
                  <a:cubicBezTo>
                    <a:pt x="8992963" y="7876948"/>
                    <a:pt x="8992963" y="7876948"/>
                    <a:pt x="8992963" y="7876948"/>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3"/>
          <p:cNvSpPr txBox="1"/>
          <p:nvPr/>
        </p:nvSpPr>
        <p:spPr>
          <a:xfrm>
            <a:off x="835597" y="2678788"/>
            <a:ext cx="3992565" cy="3528695"/>
          </a:xfrm>
          <a:prstGeom prst="rect">
            <a:avLst/>
          </a:prstGeom>
          <a:noFill/>
          <a:ln>
            <a:noFill/>
          </a:ln>
        </p:spPr>
        <p:txBody>
          <a:bodyPr anchorCtr="0" anchor="t" bIns="0" lIns="0" spcFirstLastPara="1" rIns="0" wrap="square" tIns="0">
            <a:spAutoFit/>
          </a:bodyPr>
          <a:lstStyle/>
          <a:p>
            <a:pPr indent="-183514" lvl="1" marL="367031" marR="0" rtl="0" algn="just">
              <a:lnSpc>
                <a:spcPct val="140000"/>
              </a:lnSpc>
              <a:spcBef>
                <a:spcPts val="0"/>
              </a:spcBef>
              <a:spcAft>
                <a:spcPts val="0"/>
              </a:spcAft>
              <a:buClr>
                <a:srgbClr val="000000"/>
              </a:buClr>
              <a:buSzPts val="1700"/>
              <a:buFont typeface="Arial"/>
              <a:buChar char="•"/>
            </a:pPr>
            <a:r>
              <a:rPr b="1" i="0" lang="en-US" sz="1700" u="none" cap="none" strike="noStrike">
                <a:solidFill>
                  <a:srgbClr val="000000"/>
                </a:solidFill>
                <a:latin typeface="Quicksand"/>
                <a:ea typeface="Quicksand"/>
                <a:cs typeface="Quicksand"/>
                <a:sym typeface="Quicksand"/>
              </a:rPr>
              <a:t>Đối với khách hàng</a:t>
            </a:r>
            <a:r>
              <a:rPr b="0" i="0" lang="en-US" sz="1700" u="none" cap="none" strike="noStrike">
                <a:solidFill>
                  <a:srgbClr val="000000"/>
                </a:solidFill>
                <a:latin typeface="Quicksand"/>
                <a:ea typeface="Quicksand"/>
                <a:cs typeface="Quicksand"/>
                <a:sym typeface="Quicksand"/>
              </a:rPr>
              <a:t>, quá trình đặt phòng làm tăng cơ hội về một thỏa thuận cho chỗ ở, khách lưu trú sẽ yên tâm khi đến nơi. </a:t>
            </a:r>
            <a:endParaRPr b="0" i="0" sz="1400" u="none" cap="none" strike="noStrike">
              <a:solidFill>
                <a:srgbClr val="000000"/>
              </a:solidFill>
              <a:latin typeface="Arial"/>
              <a:ea typeface="Arial"/>
              <a:cs typeface="Arial"/>
              <a:sym typeface="Arial"/>
            </a:endParaRPr>
          </a:p>
          <a:p>
            <a:pPr indent="0" lvl="0" marL="0" marR="0" rtl="0" algn="just">
              <a:lnSpc>
                <a:spcPct val="140000"/>
              </a:lnSpc>
              <a:spcBef>
                <a:spcPts val="0"/>
              </a:spcBef>
              <a:spcAft>
                <a:spcPts val="0"/>
              </a:spcAft>
              <a:buClr>
                <a:srgbClr val="000000"/>
              </a:buClr>
              <a:buSzPts val="1700"/>
              <a:buFont typeface="Arial"/>
              <a:buNone/>
            </a:pPr>
            <a:r>
              <a:t/>
            </a:r>
            <a:endParaRPr b="0" i="0" sz="1700" u="none" cap="none" strike="noStrike">
              <a:solidFill>
                <a:srgbClr val="000000"/>
              </a:solidFill>
              <a:latin typeface="Quicksand"/>
              <a:ea typeface="Quicksand"/>
              <a:cs typeface="Quicksand"/>
              <a:sym typeface="Quicksand"/>
            </a:endParaRPr>
          </a:p>
          <a:p>
            <a:pPr indent="-183514" lvl="1" marL="367031" marR="0" rtl="0" algn="just">
              <a:lnSpc>
                <a:spcPct val="140000"/>
              </a:lnSpc>
              <a:spcBef>
                <a:spcPts val="0"/>
              </a:spcBef>
              <a:spcAft>
                <a:spcPts val="0"/>
              </a:spcAft>
              <a:buClr>
                <a:srgbClr val="000000"/>
              </a:buClr>
              <a:buSzPts val="1700"/>
              <a:buFont typeface="Arial"/>
              <a:buChar char="•"/>
            </a:pPr>
            <a:r>
              <a:rPr b="1" i="0" lang="en-US" sz="1700" u="none" cap="none" strike="noStrike">
                <a:solidFill>
                  <a:srgbClr val="000000"/>
                </a:solidFill>
                <a:latin typeface="Quicksand"/>
                <a:ea typeface="Quicksand"/>
                <a:cs typeface="Quicksand"/>
                <a:sym typeface="Quicksand"/>
              </a:rPr>
              <a:t>Đối một khách sạn,</a:t>
            </a:r>
            <a:r>
              <a:rPr b="0" i="0" lang="en-US" sz="1700" u="none" cap="none" strike="noStrike">
                <a:solidFill>
                  <a:srgbClr val="000000"/>
                </a:solidFill>
                <a:latin typeface="Quicksand"/>
                <a:ea typeface="Quicksand"/>
                <a:cs typeface="Quicksand"/>
                <a:sym typeface="Quicksand"/>
              </a:rPr>
              <a:t> dữ liệu đặt phòng có thể giúp quản lý tìm xu hướng và đưa ra dự báo về kinh doanh và quản lý tốt hơn trải nghiệm của khách trong suốt mùa kinh doanh bình thường cũng như trong mùa cao điểm.</a:t>
            </a:r>
            <a:endParaRPr b="0" i="0" sz="1400" u="none" cap="none" strike="noStrike">
              <a:solidFill>
                <a:srgbClr val="000000"/>
              </a:solidFill>
              <a:latin typeface="Arial"/>
              <a:ea typeface="Arial"/>
              <a:cs typeface="Arial"/>
              <a:sym typeface="Arial"/>
            </a:endParaRPr>
          </a:p>
        </p:txBody>
      </p:sp>
      <p:grpSp>
        <p:nvGrpSpPr>
          <p:cNvPr id="141" name="Google Shape;141;p3"/>
          <p:cNvGrpSpPr/>
          <p:nvPr/>
        </p:nvGrpSpPr>
        <p:grpSpPr>
          <a:xfrm>
            <a:off x="6637776" y="5205028"/>
            <a:ext cx="3154842" cy="1844503"/>
            <a:chOff x="911375" y="452712"/>
            <a:chExt cx="10335674" cy="5130732"/>
          </a:xfrm>
        </p:grpSpPr>
        <p:sp>
          <p:nvSpPr>
            <p:cNvPr id="142" name="Google Shape;142;p3"/>
            <p:cNvSpPr/>
            <p:nvPr/>
          </p:nvSpPr>
          <p:spPr>
            <a:xfrm>
              <a:off x="985636" y="452712"/>
              <a:ext cx="10261413" cy="5056956"/>
            </a:xfrm>
            <a:custGeom>
              <a:rect b="b" l="l" r="r" t="t"/>
              <a:pathLst>
                <a:path extrusionOk="0" h="5056956" w="10261413">
                  <a:moveTo>
                    <a:pt x="87762" y="301807"/>
                  </a:moveTo>
                  <a:lnTo>
                    <a:pt x="87762" y="251506"/>
                  </a:lnTo>
                  <a:cubicBezTo>
                    <a:pt x="199152" y="251506"/>
                    <a:pt x="290290" y="206235"/>
                    <a:pt x="290290" y="150903"/>
                  </a:cubicBezTo>
                  <a:cubicBezTo>
                    <a:pt x="290290" y="95572"/>
                    <a:pt x="199152" y="50301"/>
                    <a:pt x="87762" y="50301"/>
                  </a:cubicBezTo>
                  <a:lnTo>
                    <a:pt x="87762" y="0"/>
                  </a:lnTo>
                  <a:cubicBezTo>
                    <a:pt x="256535" y="0"/>
                    <a:pt x="391553" y="67068"/>
                    <a:pt x="391553" y="150903"/>
                  </a:cubicBezTo>
                  <a:cubicBezTo>
                    <a:pt x="391553" y="234739"/>
                    <a:pt x="256535" y="301807"/>
                    <a:pt x="87762" y="301807"/>
                  </a:cubicBezTo>
                  <a:close/>
                  <a:moveTo>
                    <a:pt x="5400743" y="174377"/>
                  </a:moveTo>
                  <a:lnTo>
                    <a:pt x="5400743" y="124076"/>
                  </a:lnTo>
                  <a:lnTo>
                    <a:pt x="4793159" y="124076"/>
                  </a:lnTo>
                  <a:lnTo>
                    <a:pt x="4793159" y="174377"/>
                  </a:lnTo>
                  <a:lnTo>
                    <a:pt x="5400743" y="174377"/>
                  </a:lnTo>
                  <a:close/>
                  <a:moveTo>
                    <a:pt x="5096951" y="5056956"/>
                  </a:moveTo>
                  <a:cubicBezTo>
                    <a:pt x="5265724" y="5056956"/>
                    <a:pt x="5400743" y="4989888"/>
                    <a:pt x="5400743" y="4906052"/>
                  </a:cubicBezTo>
                  <a:lnTo>
                    <a:pt x="5299479" y="4906052"/>
                  </a:lnTo>
                  <a:cubicBezTo>
                    <a:pt x="5299479" y="4961383"/>
                    <a:pt x="5208341" y="5006655"/>
                    <a:pt x="5096951" y="5006655"/>
                  </a:cubicBezTo>
                  <a:cubicBezTo>
                    <a:pt x="4985561" y="5006655"/>
                    <a:pt x="4894423" y="4961383"/>
                    <a:pt x="4894423" y="4906052"/>
                  </a:cubicBezTo>
                  <a:lnTo>
                    <a:pt x="4793159" y="4906052"/>
                  </a:lnTo>
                  <a:cubicBezTo>
                    <a:pt x="4793159" y="4988211"/>
                    <a:pt x="4928178" y="5056956"/>
                    <a:pt x="5096951" y="5056956"/>
                  </a:cubicBezTo>
                  <a:close/>
                  <a:moveTo>
                    <a:pt x="2514720" y="3770920"/>
                  </a:moveTo>
                  <a:cubicBezTo>
                    <a:pt x="2514720" y="3854755"/>
                    <a:pt x="2649739" y="3921823"/>
                    <a:pt x="2818512" y="3921823"/>
                  </a:cubicBezTo>
                  <a:lnTo>
                    <a:pt x="2818512" y="3871522"/>
                  </a:lnTo>
                  <a:cubicBezTo>
                    <a:pt x="2707122" y="3871522"/>
                    <a:pt x="2615984" y="3826251"/>
                    <a:pt x="2615984" y="3770920"/>
                  </a:cubicBezTo>
                  <a:cubicBezTo>
                    <a:pt x="2615984" y="3715588"/>
                    <a:pt x="2707122" y="3670317"/>
                    <a:pt x="2818512" y="3670317"/>
                  </a:cubicBezTo>
                  <a:lnTo>
                    <a:pt x="2818512" y="3620016"/>
                  </a:lnTo>
                  <a:cubicBezTo>
                    <a:pt x="2653115" y="3620016"/>
                    <a:pt x="2514720" y="3688761"/>
                    <a:pt x="2514720" y="3770920"/>
                  </a:cubicBezTo>
                  <a:close/>
                  <a:moveTo>
                    <a:pt x="428684" y="2686088"/>
                  </a:moveTo>
                  <a:lnTo>
                    <a:pt x="499568" y="2649201"/>
                  </a:lnTo>
                  <a:lnTo>
                    <a:pt x="70884" y="2436259"/>
                  </a:lnTo>
                  <a:lnTo>
                    <a:pt x="0" y="2471470"/>
                  </a:lnTo>
                  <a:lnTo>
                    <a:pt x="428684" y="2686088"/>
                  </a:lnTo>
                  <a:close/>
                  <a:moveTo>
                    <a:pt x="10261412" y="1389992"/>
                  </a:moveTo>
                  <a:lnTo>
                    <a:pt x="10261412" y="1339691"/>
                  </a:lnTo>
                  <a:lnTo>
                    <a:pt x="9653829" y="1339691"/>
                  </a:lnTo>
                  <a:lnTo>
                    <a:pt x="9653829" y="1389992"/>
                  </a:lnTo>
                  <a:lnTo>
                    <a:pt x="10261412" y="1389992"/>
                  </a:lnTo>
                  <a:close/>
                  <a:moveTo>
                    <a:pt x="9805725" y="2570396"/>
                  </a:moveTo>
                  <a:cubicBezTo>
                    <a:pt x="9805725" y="2654231"/>
                    <a:pt x="9940743" y="2721299"/>
                    <a:pt x="10109516" y="2721299"/>
                  </a:cubicBezTo>
                  <a:lnTo>
                    <a:pt x="10109516" y="2670998"/>
                  </a:lnTo>
                  <a:cubicBezTo>
                    <a:pt x="9998126" y="2670998"/>
                    <a:pt x="9906988" y="2625727"/>
                    <a:pt x="9906988" y="2570396"/>
                  </a:cubicBezTo>
                  <a:cubicBezTo>
                    <a:pt x="9906988" y="2515064"/>
                    <a:pt x="9998126" y="2469793"/>
                    <a:pt x="10109516" y="2469793"/>
                  </a:cubicBezTo>
                  <a:lnTo>
                    <a:pt x="10109516" y="2419492"/>
                  </a:lnTo>
                  <a:cubicBezTo>
                    <a:pt x="9944118" y="2419492"/>
                    <a:pt x="9805725" y="2486560"/>
                    <a:pt x="9805725" y="2570396"/>
                  </a:cubicBezTo>
                  <a:close/>
                  <a:moveTo>
                    <a:pt x="5242096" y="1359811"/>
                  </a:moveTo>
                  <a:cubicBezTo>
                    <a:pt x="5242096" y="1275976"/>
                    <a:pt x="5107077" y="1208907"/>
                    <a:pt x="4938304" y="1208907"/>
                  </a:cubicBezTo>
                  <a:lnTo>
                    <a:pt x="4938304" y="1259209"/>
                  </a:lnTo>
                  <a:cubicBezTo>
                    <a:pt x="5049694" y="1259209"/>
                    <a:pt x="5140832" y="1304480"/>
                    <a:pt x="5140832" y="1359811"/>
                  </a:cubicBezTo>
                  <a:cubicBezTo>
                    <a:pt x="5140832" y="1415143"/>
                    <a:pt x="5049694" y="1460414"/>
                    <a:pt x="4938304" y="1460414"/>
                  </a:cubicBezTo>
                  <a:lnTo>
                    <a:pt x="4938304" y="1510715"/>
                  </a:lnTo>
                  <a:cubicBezTo>
                    <a:pt x="5107077" y="1510715"/>
                    <a:pt x="5242096" y="1441970"/>
                    <a:pt x="5242096" y="1359811"/>
                  </a:cubicBezTo>
                  <a:close/>
                  <a:moveTo>
                    <a:pt x="2713873" y="1205554"/>
                  </a:moveTo>
                  <a:lnTo>
                    <a:pt x="2612609" y="1205554"/>
                  </a:lnTo>
                  <a:lnTo>
                    <a:pt x="2612609" y="1507362"/>
                  </a:lnTo>
                  <a:lnTo>
                    <a:pt x="2713873" y="1507362"/>
                  </a:lnTo>
                  <a:lnTo>
                    <a:pt x="2713873" y="1205554"/>
                  </a:lnTo>
                  <a:close/>
                  <a:moveTo>
                    <a:pt x="5397367" y="2590516"/>
                  </a:moveTo>
                  <a:lnTo>
                    <a:pt x="5397367" y="2540215"/>
                  </a:lnTo>
                  <a:lnTo>
                    <a:pt x="4789784" y="2540215"/>
                  </a:lnTo>
                  <a:lnTo>
                    <a:pt x="4789784" y="2590516"/>
                  </a:lnTo>
                  <a:lnTo>
                    <a:pt x="5397367" y="2590516"/>
                  </a:lnTo>
                  <a:close/>
                  <a:moveTo>
                    <a:pt x="10261412" y="5003301"/>
                  </a:moveTo>
                  <a:lnTo>
                    <a:pt x="10261412" y="4953000"/>
                  </a:lnTo>
                  <a:lnTo>
                    <a:pt x="9653829" y="4953000"/>
                  </a:lnTo>
                  <a:lnTo>
                    <a:pt x="9653829" y="5003301"/>
                  </a:lnTo>
                  <a:lnTo>
                    <a:pt x="10261412" y="5003301"/>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p:nvPr/>
          </p:nvSpPr>
          <p:spPr>
            <a:xfrm>
              <a:off x="911375" y="452712"/>
              <a:ext cx="10281665" cy="5130732"/>
            </a:xfrm>
            <a:custGeom>
              <a:rect b="b" l="l" r="r" t="t"/>
              <a:pathLst>
                <a:path extrusionOk="0" h="5130732" w="10281665">
                  <a:moveTo>
                    <a:pt x="10082514" y="3925177"/>
                  </a:moveTo>
                  <a:lnTo>
                    <a:pt x="9981249" y="3925177"/>
                  </a:lnTo>
                  <a:lnTo>
                    <a:pt x="9981249" y="3623369"/>
                  </a:lnTo>
                  <a:lnTo>
                    <a:pt x="10082514" y="3623369"/>
                  </a:lnTo>
                  <a:lnTo>
                    <a:pt x="10082514" y="3925177"/>
                  </a:lnTo>
                  <a:close/>
                  <a:moveTo>
                    <a:pt x="2788134" y="0"/>
                  </a:moveTo>
                  <a:lnTo>
                    <a:pt x="2686870" y="0"/>
                  </a:lnTo>
                  <a:lnTo>
                    <a:pt x="2686870" y="301807"/>
                  </a:lnTo>
                  <a:lnTo>
                    <a:pt x="2788134" y="301807"/>
                  </a:lnTo>
                  <a:lnTo>
                    <a:pt x="2788134" y="0"/>
                  </a:lnTo>
                  <a:close/>
                  <a:moveTo>
                    <a:pt x="141770" y="1488918"/>
                  </a:moveTo>
                  <a:lnTo>
                    <a:pt x="70885" y="1453707"/>
                  </a:lnTo>
                  <a:lnTo>
                    <a:pt x="499569" y="1240765"/>
                  </a:lnTo>
                  <a:lnTo>
                    <a:pt x="570454" y="1275976"/>
                  </a:lnTo>
                  <a:lnTo>
                    <a:pt x="141770" y="1488918"/>
                  </a:lnTo>
                  <a:close/>
                  <a:moveTo>
                    <a:pt x="7338260" y="60361"/>
                  </a:moveTo>
                  <a:lnTo>
                    <a:pt x="7409145" y="25150"/>
                  </a:lnTo>
                  <a:lnTo>
                    <a:pt x="7837829" y="238092"/>
                  </a:lnTo>
                  <a:lnTo>
                    <a:pt x="7766944" y="273303"/>
                  </a:lnTo>
                  <a:lnTo>
                    <a:pt x="7338260" y="60361"/>
                  </a:lnTo>
                  <a:close/>
                  <a:moveTo>
                    <a:pt x="7905339" y="1433586"/>
                  </a:moveTo>
                  <a:lnTo>
                    <a:pt x="7804074" y="1433586"/>
                  </a:lnTo>
                  <a:cubicBezTo>
                    <a:pt x="7804074" y="1378255"/>
                    <a:pt x="7712937" y="1332984"/>
                    <a:pt x="7601546" y="1332984"/>
                  </a:cubicBezTo>
                  <a:cubicBezTo>
                    <a:pt x="7490156" y="1332984"/>
                    <a:pt x="7399019" y="1378255"/>
                    <a:pt x="7399019" y="1433586"/>
                  </a:cubicBezTo>
                  <a:lnTo>
                    <a:pt x="7297755" y="1433586"/>
                  </a:lnTo>
                  <a:cubicBezTo>
                    <a:pt x="7297755" y="1349751"/>
                    <a:pt x="7432774" y="1282682"/>
                    <a:pt x="7601546" y="1282682"/>
                  </a:cubicBezTo>
                  <a:cubicBezTo>
                    <a:pt x="7766944" y="1282682"/>
                    <a:pt x="7905339" y="1351427"/>
                    <a:pt x="7905339" y="1433586"/>
                  </a:cubicBezTo>
                  <a:close/>
                  <a:moveTo>
                    <a:pt x="5009190" y="3908410"/>
                  </a:moveTo>
                  <a:lnTo>
                    <a:pt x="4938305" y="3873199"/>
                  </a:lnTo>
                  <a:lnTo>
                    <a:pt x="5366989" y="3660257"/>
                  </a:lnTo>
                  <a:lnTo>
                    <a:pt x="5437873" y="3695468"/>
                  </a:lnTo>
                  <a:lnTo>
                    <a:pt x="5009190" y="3908410"/>
                  </a:lnTo>
                  <a:close/>
                  <a:moveTo>
                    <a:pt x="351049" y="3923500"/>
                  </a:moveTo>
                  <a:lnTo>
                    <a:pt x="249785" y="3923500"/>
                  </a:lnTo>
                  <a:lnTo>
                    <a:pt x="249785" y="3621692"/>
                  </a:lnTo>
                  <a:lnTo>
                    <a:pt x="351049" y="3621692"/>
                  </a:lnTo>
                  <a:lnTo>
                    <a:pt x="351049" y="3923500"/>
                  </a:lnTo>
                  <a:close/>
                  <a:moveTo>
                    <a:pt x="7648803" y="5130731"/>
                  </a:moveTo>
                  <a:lnTo>
                    <a:pt x="7547539" y="5130731"/>
                  </a:lnTo>
                  <a:lnTo>
                    <a:pt x="7547539" y="4828923"/>
                  </a:lnTo>
                  <a:lnTo>
                    <a:pt x="7648803" y="4828923"/>
                  </a:lnTo>
                  <a:lnTo>
                    <a:pt x="7648803" y="5130731"/>
                  </a:lnTo>
                  <a:close/>
                  <a:moveTo>
                    <a:pt x="607584" y="5055279"/>
                  </a:moveTo>
                  <a:lnTo>
                    <a:pt x="506320" y="5055279"/>
                  </a:lnTo>
                  <a:cubicBezTo>
                    <a:pt x="506320" y="4999948"/>
                    <a:pt x="415182" y="4954677"/>
                    <a:pt x="303792" y="4954677"/>
                  </a:cubicBezTo>
                  <a:cubicBezTo>
                    <a:pt x="192402" y="4954677"/>
                    <a:pt x="101264" y="4999948"/>
                    <a:pt x="101264" y="5055279"/>
                  </a:cubicBezTo>
                  <a:lnTo>
                    <a:pt x="0" y="5055279"/>
                  </a:lnTo>
                  <a:cubicBezTo>
                    <a:pt x="0" y="4971444"/>
                    <a:pt x="135019" y="4904375"/>
                    <a:pt x="303792" y="4904375"/>
                  </a:cubicBezTo>
                  <a:cubicBezTo>
                    <a:pt x="472565" y="4904375"/>
                    <a:pt x="607584" y="4971444"/>
                    <a:pt x="607584" y="5055279"/>
                  </a:cubicBezTo>
                  <a:close/>
                  <a:moveTo>
                    <a:pt x="9852981" y="274980"/>
                  </a:moveTo>
                  <a:lnTo>
                    <a:pt x="9782096" y="239769"/>
                  </a:lnTo>
                  <a:lnTo>
                    <a:pt x="10210780" y="26827"/>
                  </a:lnTo>
                  <a:lnTo>
                    <a:pt x="10281665" y="62038"/>
                  </a:lnTo>
                  <a:lnTo>
                    <a:pt x="9852981" y="274980"/>
                  </a:lnTo>
                  <a:close/>
                  <a:moveTo>
                    <a:pt x="2551852" y="5110610"/>
                  </a:moveTo>
                  <a:lnTo>
                    <a:pt x="2480967" y="5075399"/>
                  </a:lnTo>
                  <a:lnTo>
                    <a:pt x="2909651" y="4862457"/>
                  </a:lnTo>
                  <a:lnTo>
                    <a:pt x="2980536" y="4897668"/>
                  </a:lnTo>
                  <a:lnTo>
                    <a:pt x="2551852" y="5110610"/>
                  </a:lnTo>
                  <a:close/>
                  <a:moveTo>
                    <a:pt x="7409145" y="2694472"/>
                  </a:moveTo>
                  <a:lnTo>
                    <a:pt x="7338260" y="2659261"/>
                  </a:lnTo>
                  <a:lnTo>
                    <a:pt x="7766944" y="2446319"/>
                  </a:lnTo>
                  <a:lnTo>
                    <a:pt x="7837829" y="2481530"/>
                  </a:lnTo>
                  <a:lnTo>
                    <a:pt x="7409145" y="2694472"/>
                  </a:lnTo>
                  <a:close/>
                  <a:moveTo>
                    <a:pt x="2433710" y="2489913"/>
                  </a:moveTo>
                  <a:lnTo>
                    <a:pt x="2534974" y="2489913"/>
                  </a:lnTo>
                  <a:cubicBezTo>
                    <a:pt x="2534974" y="2545245"/>
                    <a:pt x="2626112" y="2590516"/>
                    <a:pt x="2737502" y="2590516"/>
                  </a:cubicBezTo>
                  <a:cubicBezTo>
                    <a:pt x="2848892" y="2590516"/>
                    <a:pt x="2940030" y="2545245"/>
                    <a:pt x="2940030" y="2489913"/>
                  </a:cubicBezTo>
                  <a:lnTo>
                    <a:pt x="3041294" y="2489913"/>
                  </a:lnTo>
                  <a:cubicBezTo>
                    <a:pt x="3041294" y="2573749"/>
                    <a:pt x="2906275" y="2640817"/>
                    <a:pt x="2737502" y="2640817"/>
                  </a:cubicBezTo>
                  <a:cubicBezTo>
                    <a:pt x="2572104" y="2640817"/>
                    <a:pt x="2433710" y="2573749"/>
                    <a:pt x="2433710" y="2489913"/>
                  </a:cubicBezTo>
                  <a:close/>
                  <a:moveTo>
                    <a:pt x="7905339" y="3846371"/>
                  </a:moveTo>
                  <a:lnTo>
                    <a:pt x="7804074" y="3846371"/>
                  </a:lnTo>
                  <a:cubicBezTo>
                    <a:pt x="7804074" y="3791040"/>
                    <a:pt x="7712937" y="3745769"/>
                    <a:pt x="7601546" y="3745769"/>
                  </a:cubicBezTo>
                  <a:cubicBezTo>
                    <a:pt x="7490156" y="3745769"/>
                    <a:pt x="7399019" y="3791040"/>
                    <a:pt x="7399019" y="3846371"/>
                  </a:cubicBezTo>
                  <a:lnTo>
                    <a:pt x="7297755" y="3846371"/>
                  </a:lnTo>
                  <a:cubicBezTo>
                    <a:pt x="7297755" y="3762536"/>
                    <a:pt x="7432774" y="3695468"/>
                    <a:pt x="7601546" y="3695468"/>
                  </a:cubicBezTo>
                  <a:cubicBezTo>
                    <a:pt x="7770320" y="3695468"/>
                    <a:pt x="7905339" y="3764213"/>
                    <a:pt x="7905339" y="3846371"/>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 name="Google Shape;144;p3"/>
          <p:cNvPicPr preferRelativeResize="0"/>
          <p:nvPr/>
        </p:nvPicPr>
        <p:blipFill rotWithShape="1">
          <a:blip r:embed="rId3">
            <a:alphaModFix/>
          </a:blip>
          <a:srcRect b="0" l="0" r="0" t="0"/>
          <a:stretch/>
        </p:blipFill>
        <p:spPr>
          <a:xfrm flipH="1">
            <a:off x="5401647" y="2745944"/>
            <a:ext cx="4207928" cy="3106216"/>
          </a:xfrm>
          <a:prstGeom prst="rect">
            <a:avLst/>
          </a:prstGeom>
          <a:noFill/>
          <a:ln>
            <a:noFill/>
          </a:ln>
        </p:spPr>
      </p:pic>
      <p:pic>
        <p:nvPicPr>
          <p:cNvPr id="145" name="Google Shape;145;p3"/>
          <p:cNvPicPr preferRelativeResize="0"/>
          <p:nvPr/>
        </p:nvPicPr>
        <p:blipFill rotWithShape="1">
          <a:blip r:embed="rId4">
            <a:alphaModFix/>
          </a:blip>
          <a:srcRect b="0" l="0" r="0" t="0"/>
          <a:stretch/>
        </p:blipFill>
        <p:spPr>
          <a:xfrm rot="-5400000">
            <a:off x="4839041" y="6114715"/>
            <a:ext cx="573484" cy="573484"/>
          </a:xfrm>
          <a:prstGeom prst="rect">
            <a:avLst/>
          </a:prstGeom>
          <a:noFill/>
          <a:ln>
            <a:noFill/>
          </a:ln>
        </p:spPr>
      </p:pic>
      <p:pic>
        <p:nvPicPr>
          <p:cNvPr id="146" name="Google Shape;146;p3"/>
          <p:cNvPicPr preferRelativeResize="0"/>
          <p:nvPr/>
        </p:nvPicPr>
        <p:blipFill rotWithShape="1">
          <a:blip r:embed="rId5">
            <a:alphaModFix/>
          </a:blip>
          <a:srcRect b="0" l="0" r="0" t="0"/>
          <a:stretch/>
        </p:blipFill>
        <p:spPr>
          <a:xfrm rot="359366">
            <a:off x="7462872" y="2207386"/>
            <a:ext cx="260285" cy="730624"/>
          </a:xfrm>
          <a:prstGeom prst="rect">
            <a:avLst/>
          </a:prstGeom>
          <a:noFill/>
          <a:ln>
            <a:noFill/>
          </a:ln>
        </p:spPr>
      </p:pic>
      <p:grpSp>
        <p:nvGrpSpPr>
          <p:cNvPr id="147" name="Google Shape;147;p3"/>
          <p:cNvGrpSpPr/>
          <p:nvPr/>
        </p:nvGrpSpPr>
        <p:grpSpPr>
          <a:xfrm>
            <a:off x="9022931" y="6619423"/>
            <a:ext cx="379735" cy="381437"/>
            <a:chOff x="1135" y="0"/>
            <a:chExt cx="506314" cy="508583"/>
          </a:xfrm>
        </p:grpSpPr>
        <p:sp>
          <p:nvSpPr>
            <p:cNvPr id="148" name="Google Shape;148;p3"/>
            <p:cNvSpPr/>
            <p:nvPr/>
          </p:nvSpPr>
          <p:spPr>
            <a:xfrm>
              <a:off x="1135" y="0"/>
              <a:ext cx="506314" cy="508583"/>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txBox="1"/>
            <p:nvPr/>
          </p:nvSpPr>
          <p:spPr>
            <a:xfrm>
              <a:off x="11872" y="95596"/>
              <a:ext cx="465788" cy="355491"/>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529" name="Shape 529"/>
        <p:cNvGrpSpPr/>
        <p:nvPr/>
      </p:nvGrpSpPr>
      <p:grpSpPr>
        <a:xfrm>
          <a:off x="0" y="0"/>
          <a:ext cx="0" cy="0"/>
          <a:chOff x="0" y="0"/>
          <a:chExt cx="0" cy="0"/>
        </a:xfrm>
      </p:grpSpPr>
      <p:grpSp>
        <p:nvGrpSpPr>
          <p:cNvPr id="530" name="Google Shape;530;p30"/>
          <p:cNvGrpSpPr/>
          <p:nvPr/>
        </p:nvGrpSpPr>
        <p:grpSpPr>
          <a:xfrm>
            <a:off x="9022931" y="6583680"/>
            <a:ext cx="379735" cy="381478"/>
            <a:chOff x="1135" y="0"/>
            <a:chExt cx="506314" cy="508637"/>
          </a:xfrm>
        </p:grpSpPr>
        <p:sp>
          <p:nvSpPr>
            <p:cNvPr id="531" name="Google Shape;531;p30"/>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0"/>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29</a:t>
              </a:r>
              <a:endParaRPr b="0" i="0" sz="1400" u="none" cap="none" strike="noStrike">
                <a:solidFill>
                  <a:srgbClr val="000000"/>
                </a:solidFill>
                <a:latin typeface="Arial"/>
                <a:ea typeface="Arial"/>
                <a:cs typeface="Arial"/>
                <a:sym typeface="Arial"/>
              </a:endParaRPr>
            </a:p>
          </p:txBody>
        </p:sp>
      </p:grpSp>
      <p:sp>
        <p:nvSpPr>
          <p:cNvPr id="533" name="Google Shape;533;p30"/>
          <p:cNvSpPr txBox="1"/>
          <p:nvPr/>
        </p:nvSpPr>
        <p:spPr>
          <a:xfrm>
            <a:off x="265700" y="393164"/>
            <a:ext cx="9222200" cy="107721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tạo thành công bảng ArrivalTime</a:t>
            </a:r>
            <a:endParaRPr b="1" i="0" sz="4187" u="none" cap="none" strike="noStrike">
              <a:solidFill>
                <a:srgbClr val="422F01"/>
              </a:solidFill>
              <a:latin typeface="Quicksand"/>
              <a:ea typeface="Quicksand"/>
              <a:cs typeface="Quicksand"/>
              <a:sym typeface="Quicksand"/>
            </a:endParaRPr>
          </a:p>
        </p:txBody>
      </p:sp>
      <p:pic>
        <p:nvPicPr>
          <p:cNvPr descr="Diagram&#10;&#10;Description automatically generated" id="534" name="Google Shape;534;p30"/>
          <p:cNvPicPr preferRelativeResize="0"/>
          <p:nvPr/>
        </p:nvPicPr>
        <p:blipFill rotWithShape="1">
          <a:blip r:embed="rId3">
            <a:alphaModFix/>
          </a:blip>
          <a:srcRect b="0" l="0" r="0" t="0"/>
          <a:stretch/>
        </p:blipFill>
        <p:spPr>
          <a:xfrm>
            <a:off x="990599" y="2082800"/>
            <a:ext cx="8003459" cy="447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538" name="Shape 538"/>
        <p:cNvGrpSpPr/>
        <p:nvPr/>
      </p:nvGrpSpPr>
      <p:grpSpPr>
        <a:xfrm>
          <a:off x="0" y="0"/>
          <a:ext cx="0" cy="0"/>
          <a:chOff x="0" y="0"/>
          <a:chExt cx="0" cy="0"/>
        </a:xfrm>
      </p:grpSpPr>
      <p:grpSp>
        <p:nvGrpSpPr>
          <p:cNvPr id="539" name="Google Shape;539;p31"/>
          <p:cNvGrpSpPr/>
          <p:nvPr/>
        </p:nvGrpSpPr>
        <p:grpSpPr>
          <a:xfrm>
            <a:off x="9022931" y="6583680"/>
            <a:ext cx="379735" cy="381478"/>
            <a:chOff x="1135" y="0"/>
            <a:chExt cx="506314" cy="508637"/>
          </a:xfrm>
        </p:grpSpPr>
        <p:sp>
          <p:nvSpPr>
            <p:cNvPr id="540" name="Google Shape;540;p31"/>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1"/>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30</a:t>
              </a:r>
              <a:endParaRPr b="0" i="0" sz="1400" u="none" cap="none" strike="noStrike">
                <a:solidFill>
                  <a:srgbClr val="000000"/>
                </a:solidFill>
                <a:latin typeface="Arial"/>
                <a:ea typeface="Arial"/>
                <a:cs typeface="Arial"/>
                <a:sym typeface="Arial"/>
              </a:endParaRPr>
            </a:p>
          </p:txBody>
        </p:sp>
      </p:grpSp>
      <p:sp>
        <p:nvSpPr>
          <p:cNvPr id="542" name="Google Shape;542;p31"/>
          <p:cNvSpPr txBox="1"/>
          <p:nvPr/>
        </p:nvSpPr>
        <p:spPr>
          <a:xfrm>
            <a:off x="189500" y="393164"/>
            <a:ext cx="9222200" cy="107721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tạo thành công bảng ReservationDate</a:t>
            </a:r>
            <a:endParaRPr b="1" i="0" sz="4187" u="none" cap="none" strike="noStrike">
              <a:solidFill>
                <a:srgbClr val="422F01"/>
              </a:solidFill>
              <a:latin typeface="Quicksand"/>
              <a:ea typeface="Quicksand"/>
              <a:cs typeface="Quicksand"/>
              <a:sym typeface="Quicksand"/>
            </a:endParaRPr>
          </a:p>
        </p:txBody>
      </p:sp>
      <p:sp>
        <p:nvSpPr>
          <p:cNvPr id="543" name="Google Shape;543;p31"/>
          <p:cNvSpPr txBox="1"/>
          <p:nvPr/>
        </p:nvSpPr>
        <p:spPr>
          <a:xfrm>
            <a:off x="8188283" y="731520"/>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Quicksand"/>
                <a:ea typeface="Quicksand"/>
                <a:cs typeface="Quicksand"/>
                <a:sym typeface="Quicksand"/>
              </a:rPr>
              <a:t>Page 13</a:t>
            </a:r>
            <a:endParaRPr b="0" i="0" sz="1400" u="none" cap="none" strike="noStrike">
              <a:solidFill>
                <a:srgbClr val="000000"/>
              </a:solidFill>
              <a:latin typeface="Arial"/>
              <a:ea typeface="Arial"/>
              <a:cs typeface="Arial"/>
              <a:sym typeface="Arial"/>
            </a:endParaRPr>
          </a:p>
        </p:txBody>
      </p:sp>
      <p:pic>
        <p:nvPicPr>
          <p:cNvPr descr="Timeline&#10;&#10;Description automatically generated" id="544" name="Google Shape;544;p31"/>
          <p:cNvPicPr preferRelativeResize="0"/>
          <p:nvPr/>
        </p:nvPicPr>
        <p:blipFill rotWithShape="1">
          <a:blip r:embed="rId3">
            <a:alphaModFix/>
          </a:blip>
          <a:srcRect b="0" l="0" r="0" t="0"/>
          <a:stretch/>
        </p:blipFill>
        <p:spPr>
          <a:xfrm>
            <a:off x="914400" y="1565918"/>
            <a:ext cx="7772400" cy="426703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548" name="Shape 548"/>
        <p:cNvGrpSpPr/>
        <p:nvPr/>
      </p:nvGrpSpPr>
      <p:grpSpPr>
        <a:xfrm>
          <a:off x="0" y="0"/>
          <a:ext cx="0" cy="0"/>
          <a:chOff x="0" y="0"/>
          <a:chExt cx="0" cy="0"/>
        </a:xfrm>
      </p:grpSpPr>
      <p:grpSp>
        <p:nvGrpSpPr>
          <p:cNvPr id="549" name="Google Shape;549;p32"/>
          <p:cNvGrpSpPr/>
          <p:nvPr/>
        </p:nvGrpSpPr>
        <p:grpSpPr>
          <a:xfrm>
            <a:off x="9022931" y="6583680"/>
            <a:ext cx="379735" cy="381478"/>
            <a:chOff x="1135" y="0"/>
            <a:chExt cx="506314" cy="508637"/>
          </a:xfrm>
        </p:grpSpPr>
        <p:sp>
          <p:nvSpPr>
            <p:cNvPr id="550" name="Google Shape;550;p32"/>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2"/>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31</a:t>
              </a:r>
              <a:endParaRPr b="0" i="0" sz="1400" u="none" cap="none" strike="noStrike">
                <a:solidFill>
                  <a:srgbClr val="000000"/>
                </a:solidFill>
                <a:latin typeface="Arial"/>
                <a:ea typeface="Arial"/>
                <a:cs typeface="Arial"/>
                <a:sym typeface="Arial"/>
              </a:endParaRPr>
            </a:p>
          </p:txBody>
        </p:sp>
      </p:grpSp>
      <p:sp>
        <p:nvSpPr>
          <p:cNvPr id="552" name="Google Shape;552;p32"/>
          <p:cNvSpPr txBox="1"/>
          <p:nvPr/>
        </p:nvSpPr>
        <p:spPr>
          <a:xfrm>
            <a:off x="189500" y="393164"/>
            <a:ext cx="9222300" cy="1104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3587" u="none" cap="none" strike="noStrike">
                <a:solidFill>
                  <a:srgbClr val="422F01"/>
                </a:solidFill>
                <a:latin typeface="Quicksand"/>
                <a:ea typeface="Quicksand"/>
                <a:cs typeface="Quicksand"/>
                <a:sym typeface="Quicksand"/>
              </a:rPr>
              <a:t>Kết quả tạo thành công bảng FactHotelBooking</a:t>
            </a:r>
            <a:endParaRPr b="1" i="0" sz="3587" u="none" cap="none" strike="noStrike">
              <a:solidFill>
                <a:srgbClr val="422F01"/>
              </a:solidFill>
              <a:latin typeface="Quicksand"/>
              <a:ea typeface="Quicksand"/>
              <a:cs typeface="Quicksand"/>
              <a:sym typeface="Quicksand"/>
            </a:endParaRPr>
          </a:p>
        </p:txBody>
      </p:sp>
      <p:pic>
        <p:nvPicPr>
          <p:cNvPr descr="A picture containing timeline&#10;&#10;Description automatically generated" id="553" name="Google Shape;553;p32"/>
          <p:cNvPicPr preferRelativeResize="0"/>
          <p:nvPr/>
        </p:nvPicPr>
        <p:blipFill rotWithShape="1">
          <a:blip r:embed="rId3">
            <a:alphaModFix/>
          </a:blip>
          <a:srcRect b="0" l="0" r="0" t="0"/>
          <a:stretch/>
        </p:blipFill>
        <p:spPr>
          <a:xfrm>
            <a:off x="1447800" y="1529901"/>
            <a:ext cx="7269549" cy="49942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557" name="Shape 557"/>
        <p:cNvGrpSpPr/>
        <p:nvPr/>
      </p:nvGrpSpPr>
      <p:grpSpPr>
        <a:xfrm>
          <a:off x="0" y="0"/>
          <a:ext cx="0" cy="0"/>
          <a:chOff x="0" y="0"/>
          <a:chExt cx="0" cy="0"/>
        </a:xfrm>
      </p:grpSpPr>
      <p:grpSp>
        <p:nvGrpSpPr>
          <p:cNvPr id="558" name="Google Shape;558;p33"/>
          <p:cNvGrpSpPr/>
          <p:nvPr/>
        </p:nvGrpSpPr>
        <p:grpSpPr>
          <a:xfrm>
            <a:off x="9022931" y="6583680"/>
            <a:ext cx="379735" cy="381478"/>
            <a:chOff x="1135" y="0"/>
            <a:chExt cx="506314" cy="508637"/>
          </a:xfrm>
        </p:grpSpPr>
        <p:sp>
          <p:nvSpPr>
            <p:cNvPr id="559" name="Google Shape;559;p33"/>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3"/>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32</a:t>
              </a:r>
              <a:endParaRPr b="0" i="0" sz="1400" u="none" cap="none" strike="noStrike">
                <a:solidFill>
                  <a:srgbClr val="000000"/>
                </a:solidFill>
                <a:latin typeface="Arial"/>
                <a:ea typeface="Arial"/>
                <a:cs typeface="Arial"/>
                <a:sym typeface="Arial"/>
              </a:endParaRPr>
            </a:p>
          </p:txBody>
        </p:sp>
      </p:grpSp>
      <p:pic>
        <p:nvPicPr>
          <p:cNvPr id="561" name="Google Shape;561;p33"/>
          <p:cNvPicPr preferRelativeResize="0"/>
          <p:nvPr/>
        </p:nvPicPr>
        <p:blipFill rotWithShape="1">
          <a:blip r:embed="rId3">
            <a:alphaModFix/>
          </a:blip>
          <a:srcRect b="0" l="0" r="0" t="0"/>
          <a:stretch/>
        </p:blipFill>
        <p:spPr>
          <a:xfrm>
            <a:off x="1748010" y="731520"/>
            <a:ext cx="6257581" cy="6478599"/>
          </a:xfrm>
          <a:prstGeom prst="rect">
            <a:avLst/>
          </a:prstGeom>
          <a:noFill/>
          <a:ln>
            <a:noFill/>
          </a:ln>
        </p:spPr>
      </p:pic>
      <p:sp>
        <p:nvSpPr>
          <p:cNvPr id="562" name="Google Shape;562;p33"/>
          <p:cNvSpPr txBox="1"/>
          <p:nvPr/>
        </p:nvSpPr>
        <p:spPr>
          <a:xfrm>
            <a:off x="265700" y="76200"/>
            <a:ext cx="9222200" cy="55404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187"/>
              <a:buFont typeface="Arial"/>
              <a:buNone/>
            </a:pPr>
            <a:r>
              <a:rPr b="1" i="0" lang="en-US" sz="4187" u="none" cap="none" strike="noStrike">
                <a:solidFill>
                  <a:srgbClr val="422F01"/>
                </a:solidFill>
                <a:latin typeface="Quicksand"/>
                <a:ea typeface="Quicksand"/>
                <a:cs typeface="Quicksand"/>
                <a:sym typeface="Quicksand"/>
              </a:rPr>
              <a:t>Kết quả chạy thành công SSIS</a:t>
            </a:r>
            <a:endParaRPr b="0" i="0" sz="1400" u="none" cap="none" strike="noStrike">
              <a:solidFill>
                <a:srgbClr val="000000"/>
              </a:solidFill>
              <a:latin typeface="Arial"/>
              <a:ea typeface="Arial"/>
              <a:cs typeface="Arial"/>
              <a:sym typeface="Arial"/>
            </a:endParaRPr>
          </a:p>
        </p:txBody>
      </p:sp>
      <p:sp>
        <p:nvSpPr>
          <p:cNvPr id="563" name="Google Shape;563;p33"/>
          <p:cNvSpPr txBox="1"/>
          <p:nvPr/>
        </p:nvSpPr>
        <p:spPr>
          <a:xfrm>
            <a:off x="8188283" y="731520"/>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Quicksand"/>
                <a:ea typeface="Quicksand"/>
                <a:cs typeface="Quicksand"/>
                <a:sym typeface="Quicksand"/>
              </a:rPr>
              <a:t>Page 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567" name="Shape 567"/>
        <p:cNvGrpSpPr/>
        <p:nvPr/>
      </p:nvGrpSpPr>
      <p:grpSpPr>
        <a:xfrm>
          <a:off x="0" y="0"/>
          <a:ext cx="0" cy="0"/>
          <a:chOff x="0" y="0"/>
          <a:chExt cx="0" cy="0"/>
        </a:xfrm>
      </p:grpSpPr>
      <p:sp>
        <p:nvSpPr>
          <p:cNvPr id="568" name="Google Shape;568;p34"/>
          <p:cNvSpPr txBox="1"/>
          <p:nvPr/>
        </p:nvSpPr>
        <p:spPr>
          <a:xfrm>
            <a:off x="2046914" y="731520"/>
            <a:ext cx="5368822" cy="86677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Clr>
                <a:srgbClr val="000000"/>
              </a:buClr>
              <a:buSzPts val="5699"/>
              <a:buFont typeface="Arial"/>
              <a:buNone/>
            </a:pPr>
            <a:r>
              <a:rPr b="0" i="0" lang="en-US" sz="5699" u="none" cap="none" strike="noStrike">
                <a:solidFill>
                  <a:srgbClr val="FFF7EA"/>
                </a:solidFill>
                <a:latin typeface="Quicksand"/>
                <a:ea typeface="Quicksand"/>
                <a:cs typeface="Quicksand"/>
                <a:sym typeface="Quicksand"/>
              </a:rPr>
              <a:t>SSAS</a:t>
            </a:r>
            <a:endParaRPr b="0" i="0" sz="1400" u="none" cap="none" strike="noStrike">
              <a:solidFill>
                <a:srgbClr val="000000"/>
              </a:solidFill>
              <a:latin typeface="Arial"/>
              <a:ea typeface="Arial"/>
              <a:cs typeface="Arial"/>
              <a:sym typeface="Arial"/>
            </a:endParaRPr>
          </a:p>
        </p:txBody>
      </p:sp>
      <p:grpSp>
        <p:nvGrpSpPr>
          <p:cNvPr id="569" name="Google Shape;569;p34"/>
          <p:cNvGrpSpPr/>
          <p:nvPr/>
        </p:nvGrpSpPr>
        <p:grpSpPr>
          <a:xfrm>
            <a:off x="349525" y="2482906"/>
            <a:ext cx="9047745" cy="3809399"/>
            <a:chOff x="0" y="0"/>
            <a:chExt cx="14194848" cy="5583696"/>
          </a:xfrm>
        </p:grpSpPr>
        <p:sp>
          <p:nvSpPr>
            <p:cNvPr id="570" name="Google Shape;570;p34"/>
            <p:cNvSpPr/>
            <p:nvPr/>
          </p:nvSpPr>
          <p:spPr>
            <a:xfrm>
              <a:off x="92710" y="106680"/>
              <a:ext cx="14090708" cy="5464316"/>
            </a:xfrm>
            <a:custGeom>
              <a:rect b="b" l="l" r="r" t="t"/>
              <a:pathLst>
                <a:path extrusionOk="0" h="5464316" w="14090708">
                  <a:moveTo>
                    <a:pt x="14064038" y="5275086"/>
                  </a:moveTo>
                  <a:cubicBezTo>
                    <a:pt x="14064038" y="5362716"/>
                    <a:pt x="13987838" y="5433836"/>
                    <a:pt x="13906558" y="5433836"/>
                  </a:cubicBezTo>
                  <a:lnTo>
                    <a:pt x="66040" y="5433836"/>
                  </a:lnTo>
                  <a:cubicBezTo>
                    <a:pt x="43180" y="5433836"/>
                    <a:pt x="20320" y="5428756"/>
                    <a:pt x="0" y="5419866"/>
                  </a:cubicBezTo>
                  <a:cubicBezTo>
                    <a:pt x="26670" y="5447806"/>
                    <a:pt x="63500" y="5464316"/>
                    <a:pt x="183936" y="5464316"/>
                  </a:cubicBezTo>
                  <a:lnTo>
                    <a:pt x="13944658" y="5464316"/>
                  </a:lnTo>
                  <a:cubicBezTo>
                    <a:pt x="14024669" y="5464316"/>
                    <a:pt x="14090708" y="5398276"/>
                    <a:pt x="14090708" y="5318266"/>
                  </a:cubicBezTo>
                  <a:lnTo>
                    <a:pt x="14090708" y="95250"/>
                  </a:lnTo>
                  <a:cubicBezTo>
                    <a:pt x="14090708" y="58420"/>
                    <a:pt x="14076738" y="25400"/>
                    <a:pt x="14055149" y="0"/>
                  </a:cubicBezTo>
                  <a:cubicBezTo>
                    <a:pt x="14061499" y="16510"/>
                    <a:pt x="14064038" y="34290"/>
                    <a:pt x="14064038" y="52070"/>
                  </a:cubicBezTo>
                  <a:lnTo>
                    <a:pt x="14064038" y="5275086"/>
                  </a:lnTo>
                  <a:lnTo>
                    <a:pt x="14064038" y="5275086"/>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4"/>
            <p:cNvSpPr/>
            <p:nvPr/>
          </p:nvSpPr>
          <p:spPr>
            <a:xfrm>
              <a:off x="12700" y="12700"/>
              <a:ext cx="14130079" cy="5515116"/>
            </a:xfrm>
            <a:custGeom>
              <a:rect b="b" l="l" r="r" t="t"/>
              <a:pathLst>
                <a:path extrusionOk="0" h="5515116" w="14130079">
                  <a:moveTo>
                    <a:pt x="146050" y="5515116"/>
                  </a:moveTo>
                  <a:lnTo>
                    <a:pt x="13984029" y="5515116"/>
                  </a:lnTo>
                  <a:cubicBezTo>
                    <a:pt x="14064038" y="5515116"/>
                    <a:pt x="14130079" y="5449076"/>
                    <a:pt x="14130079" y="5369066"/>
                  </a:cubicBezTo>
                  <a:lnTo>
                    <a:pt x="14130079" y="146050"/>
                  </a:lnTo>
                  <a:cubicBezTo>
                    <a:pt x="14130079" y="66040"/>
                    <a:pt x="14064038" y="0"/>
                    <a:pt x="13984029" y="0"/>
                  </a:cubicBezTo>
                  <a:lnTo>
                    <a:pt x="146050" y="0"/>
                  </a:lnTo>
                  <a:cubicBezTo>
                    <a:pt x="66040" y="0"/>
                    <a:pt x="0" y="66040"/>
                    <a:pt x="0" y="146050"/>
                  </a:cubicBezTo>
                  <a:lnTo>
                    <a:pt x="0" y="5369066"/>
                  </a:lnTo>
                  <a:cubicBezTo>
                    <a:pt x="0" y="5450346"/>
                    <a:pt x="66040" y="5515116"/>
                    <a:pt x="146050" y="5515116"/>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4"/>
            <p:cNvSpPr/>
            <p:nvPr/>
          </p:nvSpPr>
          <p:spPr>
            <a:xfrm>
              <a:off x="0" y="0"/>
              <a:ext cx="14194848" cy="5583696"/>
            </a:xfrm>
            <a:custGeom>
              <a:rect b="b" l="l" r="r" t="t"/>
              <a:pathLst>
                <a:path extrusionOk="0" h="5583696" w="14194848">
                  <a:moveTo>
                    <a:pt x="14131348" y="74930"/>
                  </a:moveTo>
                  <a:cubicBezTo>
                    <a:pt x="14103409" y="30480"/>
                    <a:pt x="14053879" y="0"/>
                    <a:pt x="13996729" y="0"/>
                  </a:cubicBezTo>
                  <a:lnTo>
                    <a:pt x="158750" y="0"/>
                  </a:lnTo>
                  <a:cubicBezTo>
                    <a:pt x="71120" y="0"/>
                    <a:pt x="0" y="71120"/>
                    <a:pt x="0" y="158750"/>
                  </a:cubicBezTo>
                  <a:lnTo>
                    <a:pt x="0" y="5381766"/>
                  </a:lnTo>
                  <a:cubicBezTo>
                    <a:pt x="0" y="5433836"/>
                    <a:pt x="25400" y="5479556"/>
                    <a:pt x="63500" y="5508766"/>
                  </a:cubicBezTo>
                  <a:cubicBezTo>
                    <a:pt x="91440" y="5553216"/>
                    <a:pt x="140970" y="5583696"/>
                    <a:pt x="290368" y="5583696"/>
                  </a:cubicBezTo>
                  <a:lnTo>
                    <a:pt x="14036098" y="5583696"/>
                  </a:lnTo>
                  <a:cubicBezTo>
                    <a:pt x="14123729" y="5583696"/>
                    <a:pt x="14194848" y="5512576"/>
                    <a:pt x="14194848" y="5424946"/>
                  </a:cubicBezTo>
                  <a:lnTo>
                    <a:pt x="14194848" y="201930"/>
                  </a:lnTo>
                  <a:cubicBezTo>
                    <a:pt x="14194848" y="149860"/>
                    <a:pt x="14169448" y="104140"/>
                    <a:pt x="14131348" y="74930"/>
                  </a:cubicBezTo>
                  <a:close/>
                  <a:moveTo>
                    <a:pt x="12700" y="5381766"/>
                  </a:moveTo>
                  <a:lnTo>
                    <a:pt x="12700" y="158750"/>
                  </a:lnTo>
                  <a:cubicBezTo>
                    <a:pt x="12700" y="78740"/>
                    <a:pt x="78740" y="12700"/>
                    <a:pt x="158750" y="12700"/>
                  </a:cubicBezTo>
                  <a:lnTo>
                    <a:pt x="13996729" y="12700"/>
                  </a:lnTo>
                  <a:cubicBezTo>
                    <a:pt x="14076738" y="12700"/>
                    <a:pt x="14142779" y="78740"/>
                    <a:pt x="14142779" y="158750"/>
                  </a:cubicBezTo>
                  <a:lnTo>
                    <a:pt x="14142779" y="5381766"/>
                  </a:lnTo>
                  <a:cubicBezTo>
                    <a:pt x="14142779" y="5461776"/>
                    <a:pt x="14076738" y="5527816"/>
                    <a:pt x="13996729" y="5527816"/>
                  </a:cubicBezTo>
                  <a:lnTo>
                    <a:pt x="158750" y="5527816"/>
                  </a:lnTo>
                  <a:cubicBezTo>
                    <a:pt x="78740" y="5527816"/>
                    <a:pt x="12700" y="5463046"/>
                    <a:pt x="12700" y="5381766"/>
                  </a:cubicBezTo>
                  <a:close/>
                  <a:moveTo>
                    <a:pt x="14183418" y="5424946"/>
                  </a:moveTo>
                  <a:cubicBezTo>
                    <a:pt x="14183418" y="5504955"/>
                    <a:pt x="14116109" y="5570996"/>
                    <a:pt x="14036098" y="5570996"/>
                  </a:cubicBezTo>
                  <a:lnTo>
                    <a:pt x="290368" y="5570996"/>
                  </a:lnTo>
                  <a:cubicBezTo>
                    <a:pt x="157480" y="5570996"/>
                    <a:pt x="120650" y="5554486"/>
                    <a:pt x="93980" y="5526546"/>
                  </a:cubicBezTo>
                  <a:cubicBezTo>
                    <a:pt x="114300" y="5535436"/>
                    <a:pt x="135890" y="5540516"/>
                    <a:pt x="160020" y="5540516"/>
                  </a:cubicBezTo>
                  <a:lnTo>
                    <a:pt x="13997998" y="5540516"/>
                  </a:lnTo>
                  <a:cubicBezTo>
                    <a:pt x="14085629" y="5540516"/>
                    <a:pt x="14156748" y="5469396"/>
                    <a:pt x="14156748" y="5381766"/>
                  </a:cubicBezTo>
                  <a:lnTo>
                    <a:pt x="14156748" y="158750"/>
                  </a:lnTo>
                  <a:cubicBezTo>
                    <a:pt x="14156748" y="140970"/>
                    <a:pt x="14152938" y="123190"/>
                    <a:pt x="14147859" y="106680"/>
                  </a:cubicBezTo>
                  <a:cubicBezTo>
                    <a:pt x="14169448" y="132080"/>
                    <a:pt x="14183418" y="165100"/>
                    <a:pt x="14183418" y="201930"/>
                  </a:cubicBezTo>
                  <a:lnTo>
                    <a:pt x="14183418" y="5424946"/>
                  </a:lnTo>
                  <a:cubicBezTo>
                    <a:pt x="14183418" y="5424946"/>
                    <a:pt x="14183418" y="5424946"/>
                    <a:pt x="14183418" y="5424946"/>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3" name="Google Shape;573;p34"/>
          <p:cNvSpPr txBox="1"/>
          <p:nvPr/>
        </p:nvSpPr>
        <p:spPr>
          <a:xfrm>
            <a:off x="5322919" y="3191861"/>
            <a:ext cx="4059263" cy="1404366"/>
          </a:xfrm>
          <a:prstGeom prst="rect">
            <a:avLst/>
          </a:prstGeom>
          <a:noFill/>
          <a:ln>
            <a:noFill/>
          </a:ln>
        </p:spPr>
        <p:txBody>
          <a:bodyPr anchorCtr="0" anchor="t" bIns="0" lIns="0" spcFirstLastPara="1" rIns="0" wrap="square" tIns="0">
            <a:spAutoFit/>
          </a:bodyPr>
          <a:lstStyle/>
          <a:p>
            <a:pPr indent="-194310" lvl="1" marL="388620" marR="0" rtl="0" algn="l">
              <a:lnSpc>
                <a:spcPct val="214000"/>
              </a:lnSpc>
              <a:spcBef>
                <a:spcPts val="0"/>
              </a:spcBef>
              <a:spcAft>
                <a:spcPts val="0"/>
              </a:spcAft>
              <a:buClr>
                <a:srgbClr val="422F01"/>
              </a:buClr>
              <a:buSzPts val="1800"/>
              <a:buFont typeface="Arial"/>
              <a:buChar char="•"/>
            </a:pPr>
            <a:r>
              <a:rPr b="0" i="0" lang="en-US" sz="1800" u="none" cap="none" strike="noStrike">
                <a:solidFill>
                  <a:srgbClr val="422F01"/>
                </a:solidFill>
                <a:latin typeface="Quicksand"/>
                <a:ea typeface="Quicksand"/>
                <a:cs typeface="Quicksand"/>
                <a:sym typeface="Quicksand"/>
              </a:rPr>
              <a:t>Ngôn ngữ MDX</a:t>
            </a:r>
            <a:endParaRPr b="0" i="0" sz="1400" u="none" cap="none" strike="noStrike">
              <a:solidFill>
                <a:srgbClr val="000000"/>
              </a:solidFill>
              <a:latin typeface="Arial"/>
              <a:ea typeface="Arial"/>
              <a:cs typeface="Arial"/>
              <a:sym typeface="Arial"/>
            </a:endParaRPr>
          </a:p>
          <a:p>
            <a:pPr indent="-194310" lvl="1" marL="388620" marR="0" rtl="0" algn="l">
              <a:lnSpc>
                <a:spcPct val="214000"/>
              </a:lnSpc>
              <a:spcBef>
                <a:spcPts val="0"/>
              </a:spcBef>
              <a:spcAft>
                <a:spcPts val="0"/>
              </a:spcAft>
              <a:buClr>
                <a:srgbClr val="422F01"/>
              </a:buClr>
              <a:buSzPts val="1800"/>
              <a:buFont typeface="Arial"/>
              <a:buChar char="•"/>
            </a:pPr>
            <a:r>
              <a:rPr b="0" i="0" lang="en-US" sz="1800" u="none" cap="none" strike="noStrike">
                <a:solidFill>
                  <a:srgbClr val="422F01"/>
                </a:solidFill>
                <a:latin typeface="Quicksand"/>
                <a:ea typeface="Quicksand"/>
                <a:cs typeface="Quicksand"/>
                <a:sym typeface="Quicksand"/>
              </a:rPr>
              <a:t>Công cụ SSAS trong Visual Studio</a:t>
            </a:r>
            <a:endParaRPr b="0" i="0" sz="1400" u="none" cap="none" strike="noStrike">
              <a:solidFill>
                <a:srgbClr val="000000"/>
              </a:solidFill>
              <a:latin typeface="Arial"/>
              <a:ea typeface="Arial"/>
              <a:cs typeface="Arial"/>
              <a:sym typeface="Arial"/>
            </a:endParaRPr>
          </a:p>
          <a:p>
            <a:pPr indent="-194310" lvl="1" marL="388620" marR="0" rtl="0" algn="l">
              <a:lnSpc>
                <a:spcPct val="214000"/>
              </a:lnSpc>
              <a:spcBef>
                <a:spcPts val="0"/>
              </a:spcBef>
              <a:spcAft>
                <a:spcPts val="0"/>
              </a:spcAft>
              <a:buClr>
                <a:srgbClr val="422F01"/>
              </a:buClr>
              <a:buSzPts val="1800"/>
              <a:buFont typeface="Arial"/>
              <a:buChar char="•"/>
            </a:pPr>
            <a:r>
              <a:rPr b="0" i="0" lang="en-US" sz="1800" u="none" cap="none" strike="noStrike">
                <a:solidFill>
                  <a:srgbClr val="422F01"/>
                </a:solidFill>
                <a:latin typeface="Quicksand"/>
                <a:ea typeface="Quicksand"/>
                <a:cs typeface="Quicksand"/>
                <a:sym typeface="Quicksand"/>
              </a:rPr>
              <a:t>Công cụ Pivot Excel</a:t>
            </a:r>
            <a:endParaRPr b="0" i="0" sz="1400" u="none" cap="none" strike="noStrike">
              <a:solidFill>
                <a:srgbClr val="000000"/>
              </a:solidFill>
              <a:latin typeface="Arial"/>
              <a:ea typeface="Arial"/>
              <a:cs typeface="Arial"/>
              <a:sym typeface="Arial"/>
            </a:endParaRPr>
          </a:p>
        </p:txBody>
      </p:sp>
      <p:sp>
        <p:nvSpPr>
          <p:cNvPr id="574" name="Google Shape;574;p34"/>
          <p:cNvSpPr txBox="1"/>
          <p:nvPr/>
        </p:nvSpPr>
        <p:spPr>
          <a:xfrm>
            <a:off x="4548845" y="2590075"/>
            <a:ext cx="5302899" cy="36576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100"/>
              <a:buFont typeface="Arial"/>
              <a:buNone/>
            </a:pPr>
            <a:r>
              <a:rPr b="1" i="0" lang="en-US" sz="2100" u="none" cap="none" strike="noStrike">
                <a:solidFill>
                  <a:srgbClr val="422F01"/>
                </a:solidFill>
                <a:latin typeface="Quicksand"/>
                <a:ea typeface="Quicksand"/>
                <a:cs typeface="Quicksand"/>
                <a:sym typeface="Quicksand"/>
              </a:rPr>
              <a:t>Các công cụ/hình thức truy vấn</a:t>
            </a:r>
            <a:endParaRPr b="0" i="0" sz="1400" u="none" cap="none" strike="noStrike">
              <a:solidFill>
                <a:srgbClr val="000000"/>
              </a:solidFill>
              <a:latin typeface="Arial"/>
              <a:ea typeface="Arial"/>
              <a:cs typeface="Arial"/>
              <a:sym typeface="Arial"/>
            </a:endParaRPr>
          </a:p>
        </p:txBody>
      </p:sp>
      <p:sp>
        <p:nvSpPr>
          <p:cNvPr id="575" name="Google Shape;575;p34"/>
          <p:cNvSpPr txBox="1"/>
          <p:nvPr/>
        </p:nvSpPr>
        <p:spPr>
          <a:xfrm>
            <a:off x="545309" y="3268061"/>
            <a:ext cx="4186575" cy="2310003"/>
          </a:xfrm>
          <a:prstGeom prst="rect">
            <a:avLst/>
          </a:prstGeom>
          <a:noFill/>
          <a:ln>
            <a:noFill/>
          </a:ln>
        </p:spPr>
        <p:txBody>
          <a:bodyPr anchorCtr="0" anchor="t" bIns="0" lIns="0" spcFirstLastPara="1" rIns="0" wrap="square" tIns="0">
            <a:spAutoFit/>
          </a:bodyPr>
          <a:lstStyle/>
          <a:p>
            <a:pPr indent="-194310" lvl="1" marL="388620" marR="0" rtl="0" algn="l">
              <a:lnSpc>
                <a:spcPct val="172000"/>
              </a:lnSpc>
              <a:spcBef>
                <a:spcPts val="0"/>
              </a:spcBef>
              <a:spcAft>
                <a:spcPts val="0"/>
              </a:spcAft>
              <a:buClr>
                <a:srgbClr val="422F01"/>
              </a:buClr>
              <a:buSzPts val="1800"/>
              <a:buFont typeface="Arial"/>
              <a:buChar char="•"/>
            </a:pPr>
            <a:r>
              <a:rPr b="0" i="0" lang="en-US" sz="1800" u="none" cap="none" strike="noStrike">
                <a:solidFill>
                  <a:srgbClr val="422F01"/>
                </a:solidFill>
                <a:latin typeface="Quicksand"/>
                <a:ea typeface="Quicksand"/>
                <a:cs typeface="Quicksand"/>
                <a:sym typeface="Quicksand"/>
              </a:rPr>
              <a:t>Tạo project SSAS bằng công cụ Visual Studio 2019</a:t>
            </a:r>
            <a:endParaRPr b="0" i="0" sz="1400" u="none" cap="none" strike="noStrike">
              <a:solidFill>
                <a:srgbClr val="000000"/>
              </a:solidFill>
              <a:latin typeface="Arial"/>
              <a:ea typeface="Arial"/>
              <a:cs typeface="Arial"/>
              <a:sym typeface="Arial"/>
            </a:endParaRPr>
          </a:p>
          <a:p>
            <a:pPr indent="-194310" lvl="1" marL="388620" marR="0" rtl="0" algn="l">
              <a:lnSpc>
                <a:spcPct val="172000"/>
              </a:lnSpc>
              <a:spcBef>
                <a:spcPts val="0"/>
              </a:spcBef>
              <a:spcAft>
                <a:spcPts val="0"/>
              </a:spcAft>
              <a:buClr>
                <a:srgbClr val="422F01"/>
              </a:buClr>
              <a:buSzPts val="1800"/>
              <a:buFont typeface="Arial"/>
              <a:buChar char="•"/>
            </a:pPr>
            <a:r>
              <a:rPr b="0" i="0" lang="en-US" sz="1800" u="none" cap="none" strike="noStrike">
                <a:solidFill>
                  <a:srgbClr val="422F01"/>
                </a:solidFill>
                <a:latin typeface="Quicksand"/>
                <a:ea typeface="Quicksand"/>
                <a:cs typeface="Quicksand"/>
                <a:sym typeface="Quicksand"/>
              </a:rPr>
              <a:t>Xác định dữ liệu nguồn</a:t>
            </a:r>
            <a:endParaRPr b="0" i="0" sz="1400" u="none" cap="none" strike="noStrike">
              <a:solidFill>
                <a:srgbClr val="000000"/>
              </a:solidFill>
              <a:latin typeface="Arial"/>
              <a:ea typeface="Arial"/>
              <a:cs typeface="Arial"/>
              <a:sym typeface="Arial"/>
            </a:endParaRPr>
          </a:p>
          <a:p>
            <a:pPr indent="-194310" lvl="1" marL="388620" marR="0" rtl="0" algn="l">
              <a:lnSpc>
                <a:spcPct val="172000"/>
              </a:lnSpc>
              <a:spcBef>
                <a:spcPts val="0"/>
              </a:spcBef>
              <a:spcAft>
                <a:spcPts val="0"/>
              </a:spcAft>
              <a:buClr>
                <a:srgbClr val="422F01"/>
              </a:buClr>
              <a:buSzPts val="1800"/>
              <a:buFont typeface="Arial"/>
              <a:buChar char="•"/>
            </a:pPr>
            <a:r>
              <a:rPr b="0" i="0" lang="en-US" sz="1800" u="none" cap="none" strike="noStrike">
                <a:solidFill>
                  <a:srgbClr val="422F01"/>
                </a:solidFill>
                <a:latin typeface="Quicksand"/>
                <a:ea typeface="Quicksand"/>
                <a:cs typeface="Quicksand"/>
                <a:sym typeface="Quicksand"/>
              </a:rPr>
              <a:t>Xác định khung nhìn dữ liệu nguồn</a:t>
            </a:r>
            <a:endParaRPr b="0" i="0" sz="1400" u="none" cap="none" strike="noStrike">
              <a:solidFill>
                <a:srgbClr val="000000"/>
              </a:solidFill>
              <a:latin typeface="Arial"/>
              <a:ea typeface="Arial"/>
              <a:cs typeface="Arial"/>
              <a:sym typeface="Arial"/>
            </a:endParaRPr>
          </a:p>
          <a:p>
            <a:pPr indent="-194310" lvl="1" marL="388620" marR="0" rtl="0" algn="l">
              <a:lnSpc>
                <a:spcPct val="172000"/>
              </a:lnSpc>
              <a:spcBef>
                <a:spcPts val="0"/>
              </a:spcBef>
              <a:spcAft>
                <a:spcPts val="0"/>
              </a:spcAft>
              <a:buClr>
                <a:srgbClr val="422F01"/>
              </a:buClr>
              <a:buSzPts val="1800"/>
              <a:buFont typeface="Arial"/>
              <a:buChar char="•"/>
            </a:pPr>
            <a:r>
              <a:rPr b="0" i="0" lang="en-US" sz="1800" u="none" cap="none" strike="noStrike">
                <a:solidFill>
                  <a:srgbClr val="422F01"/>
                </a:solidFill>
                <a:latin typeface="Quicksand"/>
                <a:ea typeface="Quicksand"/>
                <a:cs typeface="Quicksand"/>
                <a:sym typeface="Quicksand"/>
              </a:rPr>
              <a:t>Xác định Cube và Dimensions</a:t>
            </a:r>
            <a:endParaRPr b="0" i="0" sz="1400" u="none" cap="none" strike="noStrike">
              <a:solidFill>
                <a:srgbClr val="000000"/>
              </a:solidFill>
              <a:latin typeface="Arial"/>
              <a:ea typeface="Arial"/>
              <a:cs typeface="Arial"/>
              <a:sym typeface="Arial"/>
            </a:endParaRPr>
          </a:p>
          <a:p>
            <a:pPr indent="-194310" lvl="1" marL="388620" marR="0" rtl="0" algn="l">
              <a:lnSpc>
                <a:spcPct val="172000"/>
              </a:lnSpc>
              <a:spcBef>
                <a:spcPts val="0"/>
              </a:spcBef>
              <a:spcAft>
                <a:spcPts val="0"/>
              </a:spcAft>
              <a:buClr>
                <a:srgbClr val="422F01"/>
              </a:buClr>
              <a:buSzPts val="1800"/>
              <a:buFont typeface="Arial"/>
              <a:buChar char="•"/>
            </a:pPr>
            <a:r>
              <a:rPr b="0" i="0" lang="en-US" sz="1800" u="none" cap="none" strike="noStrike">
                <a:solidFill>
                  <a:srgbClr val="422F01"/>
                </a:solidFill>
                <a:latin typeface="Quicksand"/>
                <a:ea typeface="Quicksand"/>
                <a:cs typeface="Quicksand"/>
                <a:sym typeface="Quicksand"/>
              </a:rPr>
              <a:t>Xác định Hierarchies.</a:t>
            </a:r>
            <a:endParaRPr b="0" i="0" sz="1400" u="none" cap="none" strike="noStrike">
              <a:solidFill>
                <a:srgbClr val="000000"/>
              </a:solidFill>
              <a:latin typeface="Arial"/>
              <a:ea typeface="Arial"/>
              <a:cs typeface="Arial"/>
              <a:sym typeface="Arial"/>
            </a:endParaRPr>
          </a:p>
        </p:txBody>
      </p:sp>
      <p:sp>
        <p:nvSpPr>
          <p:cNvPr id="576" name="Google Shape;576;p34"/>
          <p:cNvSpPr txBox="1"/>
          <p:nvPr/>
        </p:nvSpPr>
        <p:spPr>
          <a:xfrm>
            <a:off x="349525" y="2664370"/>
            <a:ext cx="4007493" cy="2914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422F01"/>
                </a:solidFill>
                <a:latin typeface="Quicksand"/>
                <a:ea typeface="Quicksand"/>
                <a:cs typeface="Quicksand"/>
                <a:sym typeface="Quicksand"/>
              </a:rPr>
              <a:t>Các bước thực hiện</a:t>
            </a:r>
            <a:endParaRPr b="0" i="0" sz="1400" u="none" cap="none" strike="noStrike">
              <a:solidFill>
                <a:srgbClr val="000000"/>
              </a:solidFill>
              <a:latin typeface="Arial"/>
              <a:ea typeface="Arial"/>
              <a:cs typeface="Arial"/>
              <a:sym typeface="Arial"/>
            </a:endParaRPr>
          </a:p>
        </p:txBody>
      </p:sp>
      <p:cxnSp>
        <p:nvCxnSpPr>
          <p:cNvPr id="577" name="Google Shape;577;p34"/>
          <p:cNvCxnSpPr/>
          <p:nvPr/>
        </p:nvCxnSpPr>
        <p:spPr>
          <a:xfrm>
            <a:off x="1153405" y="3062709"/>
            <a:ext cx="2399733" cy="0"/>
          </a:xfrm>
          <a:prstGeom prst="straightConnector1">
            <a:avLst/>
          </a:prstGeom>
          <a:noFill/>
          <a:ln cap="rnd" cmpd="sng" w="47625">
            <a:solidFill>
              <a:srgbClr val="422F01"/>
            </a:solidFill>
            <a:prstDash val="dot"/>
            <a:round/>
            <a:headEnd len="sm" w="sm" type="none"/>
            <a:tailEnd len="sm" w="sm" type="none"/>
          </a:ln>
        </p:spPr>
      </p:cxnSp>
      <p:cxnSp>
        <p:nvCxnSpPr>
          <p:cNvPr id="578" name="Google Shape;578;p34"/>
          <p:cNvCxnSpPr/>
          <p:nvPr/>
        </p:nvCxnSpPr>
        <p:spPr>
          <a:xfrm>
            <a:off x="6080479" y="3062709"/>
            <a:ext cx="2399733" cy="0"/>
          </a:xfrm>
          <a:prstGeom prst="straightConnector1">
            <a:avLst/>
          </a:prstGeom>
          <a:noFill/>
          <a:ln cap="rnd" cmpd="sng" w="47625">
            <a:solidFill>
              <a:srgbClr val="422F01"/>
            </a:solidFill>
            <a:prstDash val="dot"/>
            <a:round/>
            <a:headEnd len="sm" w="sm" type="none"/>
            <a:tailEnd len="sm" w="sm" type="none"/>
          </a:ln>
        </p:spPr>
      </p:cxnSp>
      <p:grpSp>
        <p:nvGrpSpPr>
          <p:cNvPr id="579" name="Google Shape;579;p34"/>
          <p:cNvGrpSpPr/>
          <p:nvPr/>
        </p:nvGrpSpPr>
        <p:grpSpPr>
          <a:xfrm>
            <a:off x="4731326" y="4059704"/>
            <a:ext cx="449188" cy="3508990"/>
            <a:chOff x="351790" y="351790"/>
            <a:chExt cx="2152671" cy="6083539"/>
          </a:xfrm>
        </p:grpSpPr>
        <p:sp>
          <p:nvSpPr>
            <p:cNvPr id="580" name="Google Shape;580;p34"/>
            <p:cNvSpPr/>
            <p:nvPr/>
          </p:nvSpPr>
          <p:spPr>
            <a:xfrm>
              <a:off x="363277" y="2396646"/>
              <a:ext cx="2141184" cy="4024714"/>
            </a:xfrm>
            <a:custGeom>
              <a:rect b="b" l="l" r="r" t="t"/>
              <a:pathLst>
                <a:path extrusionOk="0" h="4024714" w="2141184">
                  <a:moveTo>
                    <a:pt x="127246" y="2215493"/>
                  </a:moveTo>
                  <a:cubicBezTo>
                    <a:pt x="127246" y="2327386"/>
                    <a:pt x="98969" y="2416901"/>
                    <a:pt x="63623" y="2416901"/>
                  </a:cubicBezTo>
                  <a:cubicBezTo>
                    <a:pt x="28277" y="2416901"/>
                    <a:pt x="0" y="2327386"/>
                    <a:pt x="0" y="2215493"/>
                  </a:cubicBezTo>
                  <a:cubicBezTo>
                    <a:pt x="0" y="2103599"/>
                    <a:pt x="28277" y="2014084"/>
                    <a:pt x="63623" y="2014084"/>
                  </a:cubicBezTo>
                  <a:cubicBezTo>
                    <a:pt x="98969" y="2014084"/>
                    <a:pt x="127246" y="2103599"/>
                    <a:pt x="127246" y="2215493"/>
                  </a:cubicBezTo>
                  <a:close/>
                  <a:moveTo>
                    <a:pt x="698085" y="0"/>
                  </a:moveTo>
                  <a:cubicBezTo>
                    <a:pt x="662739" y="0"/>
                    <a:pt x="634462" y="89514"/>
                    <a:pt x="634462" y="201408"/>
                  </a:cubicBezTo>
                  <a:cubicBezTo>
                    <a:pt x="634462" y="313302"/>
                    <a:pt x="662739" y="402816"/>
                    <a:pt x="698085" y="402816"/>
                  </a:cubicBezTo>
                  <a:cubicBezTo>
                    <a:pt x="733431" y="402816"/>
                    <a:pt x="761708" y="313302"/>
                    <a:pt x="761708" y="201408"/>
                  </a:cubicBezTo>
                  <a:cubicBezTo>
                    <a:pt x="761708" y="89514"/>
                    <a:pt x="733431" y="0"/>
                    <a:pt x="698085" y="0"/>
                  </a:cubicBezTo>
                  <a:close/>
                  <a:moveTo>
                    <a:pt x="1334314" y="0"/>
                  </a:moveTo>
                  <a:cubicBezTo>
                    <a:pt x="1298968" y="0"/>
                    <a:pt x="1270691" y="89514"/>
                    <a:pt x="1270691" y="201408"/>
                  </a:cubicBezTo>
                  <a:cubicBezTo>
                    <a:pt x="1270691" y="313302"/>
                    <a:pt x="1298968" y="402816"/>
                    <a:pt x="1334314" y="402816"/>
                  </a:cubicBezTo>
                  <a:cubicBezTo>
                    <a:pt x="1369660" y="402816"/>
                    <a:pt x="1397937" y="313302"/>
                    <a:pt x="1397937" y="201408"/>
                  </a:cubicBezTo>
                  <a:cubicBezTo>
                    <a:pt x="1397937" y="89514"/>
                    <a:pt x="1368776" y="0"/>
                    <a:pt x="1334314" y="0"/>
                  </a:cubicBezTo>
                  <a:close/>
                  <a:moveTo>
                    <a:pt x="2049744" y="2014084"/>
                  </a:moveTo>
                  <a:cubicBezTo>
                    <a:pt x="1998944" y="2014084"/>
                    <a:pt x="1958304" y="2103599"/>
                    <a:pt x="1958304" y="2215493"/>
                  </a:cubicBezTo>
                  <a:cubicBezTo>
                    <a:pt x="1958304" y="2327386"/>
                    <a:pt x="1998944" y="2416901"/>
                    <a:pt x="2049744" y="2416901"/>
                  </a:cubicBezTo>
                  <a:cubicBezTo>
                    <a:pt x="2100544" y="2416901"/>
                    <a:pt x="2141184" y="2327386"/>
                    <a:pt x="2141184" y="2215493"/>
                  </a:cubicBezTo>
                  <a:cubicBezTo>
                    <a:pt x="2141184" y="2103599"/>
                    <a:pt x="2100544" y="2014084"/>
                    <a:pt x="2049744" y="2014084"/>
                  </a:cubicBezTo>
                  <a:close/>
                  <a:moveTo>
                    <a:pt x="1334314" y="3841833"/>
                  </a:moveTo>
                  <a:cubicBezTo>
                    <a:pt x="1298968" y="3841833"/>
                    <a:pt x="1270691" y="3882473"/>
                    <a:pt x="1270691" y="3933273"/>
                  </a:cubicBezTo>
                  <a:cubicBezTo>
                    <a:pt x="1270691" y="3984073"/>
                    <a:pt x="1298968" y="4024713"/>
                    <a:pt x="1334314" y="4024713"/>
                  </a:cubicBezTo>
                  <a:cubicBezTo>
                    <a:pt x="1369660" y="4024713"/>
                    <a:pt x="1397937" y="3984073"/>
                    <a:pt x="1397937" y="3933273"/>
                  </a:cubicBezTo>
                  <a:cubicBezTo>
                    <a:pt x="1397937" y="3882473"/>
                    <a:pt x="1368776" y="3841833"/>
                    <a:pt x="1334314" y="3841833"/>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4"/>
            <p:cNvSpPr/>
            <p:nvPr/>
          </p:nvSpPr>
          <p:spPr>
            <a:xfrm>
              <a:off x="351790" y="351790"/>
              <a:ext cx="2152671" cy="6083539"/>
            </a:xfrm>
            <a:custGeom>
              <a:rect b="b" l="l" r="r" t="t"/>
              <a:pathLst>
                <a:path extrusionOk="0" h="6083539" w="2152671">
                  <a:moveTo>
                    <a:pt x="2150131" y="2109194"/>
                  </a:moveTo>
                  <a:lnTo>
                    <a:pt x="2087901" y="2246264"/>
                  </a:lnTo>
                  <a:lnTo>
                    <a:pt x="2150131" y="2383334"/>
                  </a:lnTo>
                  <a:lnTo>
                    <a:pt x="2123461" y="2442078"/>
                  </a:lnTo>
                  <a:lnTo>
                    <a:pt x="2061231" y="2305008"/>
                  </a:lnTo>
                  <a:lnTo>
                    <a:pt x="2000271" y="2442078"/>
                  </a:lnTo>
                  <a:lnTo>
                    <a:pt x="1973601" y="2383334"/>
                  </a:lnTo>
                  <a:lnTo>
                    <a:pt x="2035831" y="2246264"/>
                  </a:lnTo>
                  <a:lnTo>
                    <a:pt x="1973601" y="2109194"/>
                  </a:lnTo>
                  <a:lnTo>
                    <a:pt x="2000271" y="2050450"/>
                  </a:lnTo>
                  <a:lnTo>
                    <a:pt x="2061231" y="2187520"/>
                  </a:lnTo>
                  <a:lnTo>
                    <a:pt x="2123461" y="2050450"/>
                  </a:lnTo>
                  <a:lnTo>
                    <a:pt x="2150131" y="2109194"/>
                  </a:lnTo>
                  <a:close/>
                  <a:moveTo>
                    <a:pt x="1967251" y="234977"/>
                  </a:moveTo>
                  <a:cubicBezTo>
                    <a:pt x="1967251" y="123083"/>
                    <a:pt x="2007891" y="33568"/>
                    <a:pt x="2058691" y="33568"/>
                  </a:cubicBezTo>
                  <a:cubicBezTo>
                    <a:pt x="2109491" y="33568"/>
                    <a:pt x="2150131" y="123083"/>
                    <a:pt x="2150131" y="234977"/>
                  </a:cubicBezTo>
                  <a:cubicBezTo>
                    <a:pt x="2150131" y="346870"/>
                    <a:pt x="2109491" y="436385"/>
                    <a:pt x="2058691" y="436385"/>
                  </a:cubicBezTo>
                  <a:cubicBezTo>
                    <a:pt x="2007891" y="436385"/>
                    <a:pt x="1967251" y="346870"/>
                    <a:pt x="1967251" y="234977"/>
                  </a:cubicBezTo>
                  <a:close/>
                  <a:moveTo>
                    <a:pt x="2005351" y="234977"/>
                  </a:moveTo>
                  <a:cubicBezTo>
                    <a:pt x="2005351" y="299315"/>
                    <a:pt x="2029481" y="352465"/>
                    <a:pt x="2058691" y="352465"/>
                  </a:cubicBezTo>
                  <a:cubicBezTo>
                    <a:pt x="2087901" y="352465"/>
                    <a:pt x="2112031" y="299315"/>
                    <a:pt x="2112031" y="234977"/>
                  </a:cubicBezTo>
                  <a:cubicBezTo>
                    <a:pt x="2112031" y="170638"/>
                    <a:pt x="2087901" y="117488"/>
                    <a:pt x="2058691" y="117488"/>
                  </a:cubicBezTo>
                  <a:cubicBezTo>
                    <a:pt x="2029481" y="117488"/>
                    <a:pt x="2005351" y="170638"/>
                    <a:pt x="2005351" y="234977"/>
                  </a:cubicBezTo>
                  <a:close/>
                  <a:moveTo>
                    <a:pt x="9720" y="2246264"/>
                  </a:moveTo>
                  <a:cubicBezTo>
                    <a:pt x="9720" y="2134370"/>
                    <a:pt x="37997" y="2044855"/>
                    <a:pt x="73343" y="2044855"/>
                  </a:cubicBezTo>
                  <a:cubicBezTo>
                    <a:pt x="108689" y="2044855"/>
                    <a:pt x="136966" y="2134370"/>
                    <a:pt x="136966" y="2246264"/>
                  </a:cubicBezTo>
                  <a:cubicBezTo>
                    <a:pt x="136966" y="2358158"/>
                    <a:pt x="108689" y="2447672"/>
                    <a:pt x="73343" y="2447672"/>
                  </a:cubicBezTo>
                  <a:cubicBezTo>
                    <a:pt x="37997" y="2447672"/>
                    <a:pt x="9720" y="2358158"/>
                    <a:pt x="9720" y="2246264"/>
                  </a:cubicBezTo>
                  <a:close/>
                  <a:moveTo>
                    <a:pt x="36230" y="2246264"/>
                  </a:moveTo>
                  <a:cubicBezTo>
                    <a:pt x="36230" y="2310603"/>
                    <a:pt x="53019" y="2363752"/>
                    <a:pt x="73343" y="2363752"/>
                  </a:cubicBezTo>
                  <a:cubicBezTo>
                    <a:pt x="93667" y="2363752"/>
                    <a:pt x="110456" y="2310603"/>
                    <a:pt x="110456" y="2246264"/>
                  </a:cubicBezTo>
                  <a:cubicBezTo>
                    <a:pt x="110456" y="2181925"/>
                    <a:pt x="93667" y="2128776"/>
                    <a:pt x="73343" y="2128776"/>
                  </a:cubicBezTo>
                  <a:cubicBezTo>
                    <a:pt x="53019" y="2128776"/>
                    <a:pt x="36230" y="2181925"/>
                    <a:pt x="36230" y="2246264"/>
                  </a:cubicBezTo>
                  <a:close/>
                  <a:moveTo>
                    <a:pt x="87481" y="5871450"/>
                  </a:moveTo>
                  <a:lnTo>
                    <a:pt x="60972" y="5871450"/>
                  </a:lnTo>
                  <a:lnTo>
                    <a:pt x="60972" y="5959079"/>
                  </a:lnTo>
                  <a:lnTo>
                    <a:pt x="0" y="5959079"/>
                  </a:lnTo>
                  <a:lnTo>
                    <a:pt x="0" y="5997179"/>
                  </a:lnTo>
                  <a:lnTo>
                    <a:pt x="60088" y="5997179"/>
                  </a:lnTo>
                  <a:lnTo>
                    <a:pt x="60088" y="6083539"/>
                  </a:lnTo>
                  <a:lnTo>
                    <a:pt x="86598" y="6083539"/>
                  </a:lnTo>
                  <a:lnTo>
                    <a:pt x="86598" y="5995909"/>
                  </a:lnTo>
                  <a:lnTo>
                    <a:pt x="147570" y="5995909"/>
                  </a:lnTo>
                  <a:lnTo>
                    <a:pt x="147570" y="5957809"/>
                  </a:lnTo>
                  <a:lnTo>
                    <a:pt x="87481" y="5957809"/>
                  </a:lnTo>
                  <a:lnTo>
                    <a:pt x="87481" y="5871450"/>
                  </a:lnTo>
                  <a:close/>
                  <a:moveTo>
                    <a:pt x="32695" y="430790"/>
                  </a:moveTo>
                  <a:lnTo>
                    <a:pt x="75994" y="293721"/>
                  </a:lnTo>
                  <a:lnTo>
                    <a:pt x="119293" y="430790"/>
                  </a:lnTo>
                  <a:lnTo>
                    <a:pt x="136966" y="372046"/>
                  </a:lnTo>
                  <a:lnTo>
                    <a:pt x="94551" y="234977"/>
                  </a:lnTo>
                  <a:lnTo>
                    <a:pt x="136966" y="97907"/>
                  </a:lnTo>
                  <a:lnTo>
                    <a:pt x="118409" y="39163"/>
                  </a:lnTo>
                  <a:lnTo>
                    <a:pt x="75994" y="176232"/>
                  </a:lnTo>
                  <a:lnTo>
                    <a:pt x="33579" y="39163"/>
                  </a:lnTo>
                  <a:lnTo>
                    <a:pt x="15022" y="97907"/>
                  </a:lnTo>
                  <a:lnTo>
                    <a:pt x="57437" y="232179"/>
                  </a:lnTo>
                  <a:lnTo>
                    <a:pt x="14138" y="372046"/>
                  </a:lnTo>
                  <a:lnTo>
                    <a:pt x="32695" y="430790"/>
                  </a:lnTo>
                  <a:close/>
                  <a:moveTo>
                    <a:pt x="2152671" y="5978129"/>
                  </a:moveTo>
                  <a:cubicBezTo>
                    <a:pt x="2152671" y="6028929"/>
                    <a:pt x="2112031" y="6069569"/>
                    <a:pt x="2061231" y="6069569"/>
                  </a:cubicBezTo>
                  <a:cubicBezTo>
                    <a:pt x="2010431" y="6069569"/>
                    <a:pt x="1969791" y="6028929"/>
                    <a:pt x="1969791" y="5978129"/>
                  </a:cubicBezTo>
                  <a:cubicBezTo>
                    <a:pt x="1969791" y="5927329"/>
                    <a:pt x="2010431" y="5886689"/>
                    <a:pt x="2061231" y="5886689"/>
                  </a:cubicBezTo>
                  <a:cubicBezTo>
                    <a:pt x="2112031" y="5886689"/>
                    <a:pt x="2152671" y="5927329"/>
                    <a:pt x="2152671" y="5978129"/>
                  </a:cubicBezTo>
                  <a:close/>
                  <a:moveTo>
                    <a:pt x="2114571" y="5978129"/>
                  </a:moveTo>
                  <a:cubicBezTo>
                    <a:pt x="2114571" y="5948919"/>
                    <a:pt x="2090441" y="5924789"/>
                    <a:pt x="2061231" y="5924789"/>
                  </a:cubicBezTo>
                  <a:cubicBezTo>
                    <a:pt x="2032021" y="5924789"/>
                    <a:pt x="2007891" y="5948919"/>
                    <a:pt x="2007891" y="5978129"/>
                  </a:cubicBezTo>
                  <a:cubicBezTo>
                    <a:pt x="2007891" y="6007339"/>
                    <a:pt x="2032021" y="6031469"/>
                    <a:pt x="2061231" y="6031469"/>
                  </a:cubicBezTo>
                  <a:cubicBezTo>
                    <a:pt x="2090441" y="6031470"/>
                    <a:pt x="2114571" y="6007339"/>
                    <a:pt x="2114571" y="5978129"/>
                  </a:cubicBezTo>
                  <a:close/>
                  <a:moveTo>
                    <a:pt x="1388216" y="4064535"/>
                  </a:moveTo>
                  <a:lnTo>
                    <a:pt x="1344917" y="4201605"/>
                  </a:lnTo>
                  <a:lnTo>
                    <a:pt x="1302502" y="4064535"/>
                  </a:lnTo>
                  <a:lnTo>
                    <a:pt x="1283945" y="4123279"/>
                  </a:lnTo>
                  <a:lnTo>
                    <a:pt x="1327244" y="4260349"/>
                  </a:lnTo>
                  <a:lnTo>
                    <a:pt x="1283945" y="4397418"/>
                  </a:lnTo>
                  <a:lnTo>
                    <a:pt x="1302502" y="4456162"/>
                  </a:lnTo>
                  <a:lnTo>
                    <a:pt x="1344917" y="4319093"/>
                  </a:lnTo>
                  <a:lnTo>
                    <a:pt x="1388216" y="4456162"/>
                  </a:lnTo>
                  <a:lnTo>
                    <a:pt x="1406773" y="4397418"/>
                  </a:lnTo>
                  <a:lnTo>
                    <a:pt x="1363474" y="4260349"/>
                  </a:lnTo>
                  <a:lnTo>
                    <a:pt x="1406773" y="4123279"/>
                  </a:lnTo>
                  <a:lnTo>
                    <a:pt x="1388216" y="4064535"/>
                  </a:lnTo>
                  <a:close/>
                  <a:moveTo>
                    <a:pt x="1359056" y="0"/>
                  </a:moveTo>
                  <a:lnTo>
                    <a:pt x="1332546" y="0"/>
                  </a:lnTo>
                  <a:lnTo>
                    <a:pt x="1332546" y="193016"/>
                  </a:lnTo>
                  <a:lnTo>
                    <a:pt x="1272458" y="193016"/>
                  </a:lnTo>
                  <a:lnTo>
                    <a:pt x="1272458" y="276937"/>
                  </a:lnTo>
                  <a:lnTo>
                    <a:pt x="1331662" y="276937"/>
                  </a:lnTo>
                  <a:lnTo>
                    <a:pt x="1331662" y="467156"/>
                  </a:lnTo>
                  <a:lnTo>
                    <a:pt x="1358172" y="467156"/>
                  </a:lnTo>
                  <a:lnTo>
                    <a:pt x="1358172" y="274139"/>
                  </a:lnTo>
                  <a:lnTo>
                    <a:pt x="1420027" y="274139"/>
                  </a:lnTo>
                  <a:lnTo>
                    <a:pt x="1420027" y="190219"/>
                  </a:lnTo>
                  <a:lnTo>
                    <a:pt x="1359056" y="190219"/>
                  </a:lnTo>
                  <a:lnTo>
                    <a:pt x="1359056" y="0"/>
                  </a:lnTo>
                  <a:close/>
                  <a:moveTo>
                    <a:pt x="773195" y="4260349"/>
                  </a:moveTo>
                  <a:cubicBezTo>
                    <a:pt x="773195" y="4372242"/>
                    <a:pt x="744918" y="4461757"/>
                    <a:pt x="709572" y="4461757"/>
                  </a:cubicBezTo>
                  <a:cubicBezTo>
                    <a:pt x="674226" y="4461757"/>
                    <a:pt x="645949" y="4372242"/>
                    <a:pt x="645949" y="4260349"/>
                  </a:cubicBezTo>
                  <a:cubicBezTo>
                    <a:pt x="645949" y="4148455"/>
                    <a:pt x="674226" y="4058940"/>
                    <a:pt x="709572" y="4058940"/>
                  </a:cubicBezTo>
                  <a:cubicBezTo>
                    <a:pt x="744918" y="4058940"/>
                    <a:pt x="773195" y="4148455"/>
                    <a:pt x="773195" y="4260349"/>
                  </a:cubicBezTo>
                  <a:close/>
                  <a:moveTo>
                    <a:pt x="746685" y="4260349"/>
                  </a:moveTo>
                  <a:cubicBezTo>
                    <a:pt x="746685" y="4196010"/>
                    <a:pt x="729896" y="4142860"/>
                    <a:pt x="709572" y="4142860"/>
                  </a:cubicBezTo>
                  <a:cubicBezTo>
                    <a:pt x="689248" y="4142860"/>
                    <a:pt x="672459" y="4196010"/>
                    <a:pt x="672459" y="4260349"/>
                  </a:cubicBezTo>
                  <a:cubicBezTo>
                    <a:pt x="672459" y="4324687"/>
                    <a:pt x="689248" y="4377837"/>
                    <a:pt x="709572" y="4377837"/>
                  </a:cubicBezTo>
                  <a:cubicBezTo>
                    <a:pt x="729896" y="4377837"/>
                    <a:pt x="746685" y="4324687"/>
                    <a:pt x="746685" y="4260349"/>
                  </a:cubicBezTo>
                  <a:close/>
                  <a:moveTo>
                    <a:pt x="774962" y="234977"/>
                  </a:moveTo>
                  <a:cubicBezTo>
                    <a:pt x="774962" y="346870"/>
                    <a:pt x="746685" y="436385"/>
                    <a:pt x="711339" y="436385"/>
                  </a:cubicBezTo>
                  <a:cubicBezTo>
                    <a:pt x="675993" y="436385"/>
                    <a:pt x="647716" y="346870"/>
                    <a:pt x="647716" y="234977"/>
                  </a:cubicBezTo>
                  <a:cubicBezTo>
                    <a:pt x="647716" y="123083"/>
                    <a:pt x="676877" y="33568"/>
                    <a:pt x="711339" y="33568"/>
                  </a:cubicBezTo>
                  <a:cubicBezTo>
                    <a:pt x="746685" y="33568"/>
                    <a:pt x="774962" y="123083"/>
                    <a:pt x="774962" y="234977"/>
                  </a:cubicBezTo>
                  <a:close/>
                  <a:moveTo>
                    <a:pt x="748453" y="234977"/>
                  </a:moveTo>
                  <a:cubicBezTo>
                    <a:pt x="748453" y="170638"/>
                    <a:pt x="731663" y="117488"/>
                    <a:pt x="711339" y="117488"/>
                  </a:cubicBezTo>
                  <a:cubicBezTo>
                    <a:pt x="691015" y="117488"/>
                    <a:pt x="674226" y="170638"/>
                    <a:pt x="674226" y="234977"/>
                  </a:cubicBezTo>
                  <a:cubicBezTo>
                    <a:pt x="674226" y="299315"/>
                    <a:pt x="691015" y="352465"/>
                    <a:pt x="711339" y="352465"/>
                  </a:cubicBezTo>
                  <a:cubicBezTo>
                    <a:pt x="731663" y="352465"/>
                    <a:pt x="748453" y="299315"/>
                    <a:pt x="748453" y="234977"/>
                  </a:cubicBezTo>
                  <a:close/>
                  <a:moveTo>
                    <a:pt x="752871" y="5887959"/>
                  </a:moveTo>
                  <a:lnTo>
                    <a:pt x="710456" y="5950189"/>
                  </a:lnTo>
                  <a:lnTo>
                    <a:pt x="667157" y="5887959"/>
                  </a:lnTo>
                  <a:lnTo>
                    <a:pt x="648600" y="5914629"/>
                  </a:lnTo>
                  <a:lnTo>
                    <a:pt x="691899" y="5976859"/>
                  </a:lnTo>
                  <a:lnTo>
                    <a:pt x="648600" y="6039089"/>
                  </a:lnTo>
                  <a:lnTo>
                    <a:pt x="667157" y="6065759"/>
                  </a:lnTo>
                  <a:lnTo>
                    <a:pt x="710456" y="6003529"/>
                  </a:lnTo>
                  <a:lnTo>
                    <a:pt x="752871" y="6065759"/>
                  </a:lnTo>
                  <a:lnTo>
                    <a:pt x="771427" y="6039089"/>
                  </a:lnTo>
                  <a:lnTo>
                    <a:pt x="728129" y="5976859"/>
                  </a:lnTo>
                  <a:lnTo>
                    <a:pt x="771427" y="5914629"/>
                  </a:lnTo>
                  <a:lnTo>
                    <a:pt x="752871" y="588795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82" name="Google Shape;582;p34"/>
          <p:cNvPicPr preferRelativeResize="0"/>
          <p:nvPr/>
        </p:nvPicPr>
        <p:blipFill rotWithShape="1">
          <a:blip r:embed="rId3">
            <a:alphaModFix/>
          </a:blip>
          <a:srcRect b="0" l="0" r="0" t="0"/>
          <a:stretch/>
        </p:blipFill>
        <p:spPr>
          <a:xfrm rot="359366">
            <a:off x="9061216" y="743641"/>
            <a:ext cx="272305" cy="764366"/>
          </a:xfrm>
          <a:prstGeom prst="rect">
            <a:avLst/>
          </a:prstGeom>
          <a:noFill/>
          <a:ln>
            <a:noFill/>
          </a:ln>
        </p:spPr>
      </p:pic>
      <p:grpSp>
        <p:nvGrpSpPr>
          <p:cNvPr id="583" name="Google Shape;583;p34"/>
          <p:cNvGrpSpPr/>
          <p:nvPr/>
        </p:nvGrpSpPr>
        <p:grpSpPr>
          <a:xfrm>
            <a:off x="9022931" y="6724277"/>
            <a:ext cx="379735" cy="381478"/>
            <a:chOff x="1135" y="0"/>
            <a:chExt cx="506314" cy="508637"/>
          </a:xfrm>
        </p:grpSpPr>
        <p:sp>
          <p:nvSpPr>
            <p:cNvPr id="584" name="Google Shape;584;p34"/>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4"/>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33</a:t>
              </a:r>
              <a:endParaRPr b="0" i="0" sz="1400" u="none" cap="none" strike="noStrike">
                <a:solidFill>
                  <a:srgbClr val="000000"/>
                </a:solidFill>
                <a:latin typeface="Arial"/>
                <a:ea typeface="Arial"/>
                <a:cs typeface="Arial"/>
                <a:sym typeface="Arial"/>
              </a:endParaRPr>
            </a:p>
          </p:txBody>
        </p:sp>
      </p:grpSp>
      <p:pic>
        <p:nvPicPr>
          <p:cNvPr id="586" name="Google Shape;586;p34"/>
          <p:cNvPicPr preferRelativeResize="0"/>
          <p:nvPr/>
        </p:nvPicPr>
        <p:blipFill rotWithShape="1">
          <a:blip r:embed="rId3">
            <a:alphaModFix/>
          </a:blip>
          <a:srcRect b="0" l="0" r="0" t="0"/>
          <a:stretch/>
        </p:blipFill>
        <p:spPr>
          <a:xfrm rot="359366">
            <a:off x="5944326" y="1035015"/>
            <a:ext cx="272305" cy="764366"/>
          </a:xfrm>
          <a:prstGeom prst="rect">
            <a:avLst/>
          </a:prstGeom>
          <a:noFill/>
          <a:ln>
            <a:noFill/>
          </a:ln>
        </p:spPr>
      </p:pic>
      <p:pic>
        <p:nvPicPr>
          <p:cNvPr id="587" name="Google Shape;587;p34"/>
          <p:cNvPicPr preferRelativeResize="0"/>
          <p:nvPr/>
        </p:nvPicPr>
        <p:blipFill rotWithShape="1">
          <a:blip r:embed="rId3">
            <a:alphaModFix/>
          </a:blip>
          <a:srcRect b="0" l="0" r="0" t="0"/>
          <a:stretch/>
        </p:blipFill>
        <p:spPr>
          <a:xfrm rot="359366">
            <a:off x="3420794" y="246408"/>
            <a:ext cx="272305" cy="7643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591" name="Shape 591"/>
        <p:cNvGrpSpPr/>
        <p:nvPr/>
      </p:nvGrpSpPr>
      <p:grpSpPr>
        <a:xfrm>
          <a:off x="0" y="0"/>
          <a:ext cx="0" cy="0"/>
          <a:chOff x="0" y="0"/>
          <a:chExt cx="0" cy="0"/>
        </a:xfrm>
      </p:grpSpPr>
      <p:sp>
        <p:nvSpPr>
          <p:cNvPr id="592" name="Google Shape;592;p35"/>
          <p:cNvSpPr txBox="1"/>
          <p:nvPr/>
        </p:nvSpPr>
        <p:spPr>
          <a:xfrm>
            <a:off x="5347243" y="203631"/>
            <a:ext cx="5428248" cy="16795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500"/>
              <a:buFont typeface="Arial"/>
              <a:buNone/>
            </a:pPr>
            <a:r>
              <a:rPr b="0" i="0" lang="en-US" sz="6500" u="none" cap="none" strike="noStrike">
                <a:solidFill>
                  <a:srgbClr val="422F01"/>
                </a:solidFill>
                <a:latin typeface="Quicksand"/>
                <a:ea typeface="Quicksand"/>
                <a:cs typeface="Quicksand"/>
                <a:sym typeface="Quicksand"/>
              </a:rPr>
              <a:t>5 câu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500"/>
              <a:buFont typeface="Arial"/>
              <a:buNone/>
            </a:pPr>
            <a:r>
              <a:rPr b="0" i="0" lang="en-US" sz="6500" u="none" cap="none" strike="noStrike">
                <a:solidFill>
                  <a:srgbClr val="422F01"/>
                </a:solidFill>
                <a:latin typeface="Quicksand"/>
                <a:ea typeface="Quicksand"/>
                <a:cs typeface="Quicksand"/>
                <a:sym typeface="Quicksand"/>
              </a:rPr>
              <a:t>truy vấn </a:t>
            </a:r>
            <a:endParaRPr b="0" i="0" sz="1400" u="none" cap="none" strike="noStrike">
              <a:solidFill>
                <a:srgbClr val="000000"/>
              </a:solidFill>
              <a:latin typeface="Arial"/>
              <a:ea typeface="Arial"/>
              <a:cs typeface="Arial"/>
              <a:sym typeface="Arial"/>
            </a:endParaRPr>
          </a:p>
        </p:txBody>
      </p:sp>
      <p:grpSp>
        <p:nvGrpSpPr>
          <p:cNvPr id="593" name="Google Shape;593;p35"/>
          <p:cNvGrpSpPr/>
          <p:nvPr/>
        </p:nvGrpSpPr>
        <p:grpSpPr>
          <a:xfrm>
            <a:off x="173778" y="1368365"/>
            <a:ext cx="2969848" cy="3042804"/>
            <a:chOff x="0" y="0"/>
            <a:chExt cx="3676984" cy="3767310"/>
          </a:xfrm>
        </p:grpSpPr>
        <p:sp>
          <p:nvSpPr>
            <p:cNvPr id="594" name="Google Shape;594;p35"/>
            <p:cNvSpPr/>
            <p:nvPr/>
          </p:nvSpPr>
          <p:spPr>
            <a:xfrm>
              <a:off x="92710" y="106680"/>
              <a:ext cx="3572843" cy="3647930"/>
            </a:xfrm>
            <a:custGeom>
              <a:rect b="b" l="l" r="r" t="t"/>
              <a:pathLst>
                <a:path extrusionOk="0" h="3647930" w="3572843">
                  <a:moveTo>
                    <a:pt x="3546173" y="3458700"/>
                  </a:moveTo>
                  <a:cubicBezTo>
                    <a:pt x="3546173" y="3546330"/>
                    <a:pt x="3469973" y="3617450"/>
                    <a:pt x="3388693" y="3617450"/>
                  </a:cubicBezTo>
                  <a:lnTo>
                    <a:pt x="66040" y="3617450"/>
                  </a:lnTo>
                  <a:cubicBezTo>
                    <a:pt x="43180" y="3617450"/>
                    <a:pt x="20320" y="3612370"/>
                    <a:pt x="0" y="3603480"/>
                  </a:cubicBezTo>
                  <a:cubicBezTo>
                    <a:pt x="26670" y="3631420"/>
                    <a:pt x="63500" y="3647930"/>
                    <a:pt x="116899" y="3647930"/>
                  </a:cubicBezTo>
                  <a:lnTo>
                    <a:pt x="3426793" y="3647930"/>
                  </a:lnTo>
                  <a:cubicBezTo>
                    <a:pt x="3506804" y="3647930"/>
                    <a:pt x="3572843" y="3581890"/>
                    <a:pt x="3572843" y="3501880"/>
                  </a:cubicBezTo>
                  <a:lnTo>
                    <a:pt x="3572843" y="95250"/>
                  </a:lnTo>
                  <a:cubicBezTo>
                    <a:pt x="3572843" y="58420"/>
                    <a:pt x="3558873" y="25400"/>
                    <a:pt x="3537284" y="0"/>
                  </a:cubicBezTo>
                  <a:cubicBezTo>
                    <a:pt x="3543634" y="16510"/>
                    <a:pt x="3546173" y="34290"/>
                    <a:pt x="3546173" y="52070"/>
                  </a:cubicBezTo>
                  <a:lnTo>
                    <a:pt x="3546173" y="3458700"/>
                  </a:lnTo>
                  <a:lnTo>
                    <a:pt x="3546173" y="3458700"/>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5"/>
            <p:cNvSpPr/>
            <p:nvPr/>
          </p:nvSpPr>
          <p:spPr>
            <a:xfrm>
              <a:off x="12700" y="12700"/>
              <a:ext cx="3612214" cy="3698730"/>
            </a:xfrm>
            <a:custGeom>
              <a:rect b="b" l="l" r="r" t="t"/>
              <a:pathLst>
                <a:path extrusionOk="0" h="3698730" w="3612214">
                  <a:moveTo>
                    <a:pt x="146050" y="3698730"/>
                  </a:moveTo>
                  <a:lnTo>
                    <a:pt x="3466164" y="3698730"/>
                  </a:lnTo>
                  <a:cubicBezTo>
                    <a:pt x="3546173" y="3698730"/>
                    <a:pt x="3612214" y="3632690"/>
                    <a:pt x="3612214" y="3552680"/>
                  </a:cubicBezTo>
                  <a:lnTo>
                    <a:pt x="3612214" y="146050"/>
                  </a:lnTo>
                  <a:cubicBezTo>
                    <a:pt x="3612214" y="66040"/>
                    <a:pt x="3546173" y="0"/>
                    <a:pt x="3466164" y="0"/>
                  </a:cubicBezTo>
                  <a:lnTo>
                    <a:pt x="146050" y="0"/>
                  </a:lnTo>
                  <a:cubicBezTo>
                    <a:pt x="66040" y="0"/>
                    <a:pt x="0" y="66040"/>
                    <a:pt x="0" y="146050"/>
                  </a:cubicBezTo>
                  <a:lnTo>
                    <a:pt x="0" y="3552680"/>
                  </a:lnTo>
                  <a:cubicBezTo>
                    <a:pt x="0" y="3633960"/>
                    <a:pt x="66040" y="3698730"/>
                    <a:pt x="146050" y="369873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5"/>
            <p:cNvSpPr/>
            <p:nvPr/>
          </p:nvSpPr>
          <p:spPr>
            <a:xfrm>
              <a:off x="0" y="0"/>
              <a:ext cx="3676984" cy="3767310"/>
            </a:xfrm>
            <a:custGeom>
              <a:rect b="b" l="l" r="r" t="t"/>
              <a:pathLst>
                <a:path extrusionOk="0" h="3767310" w="3676984">
                  <a:moveTo>
                    <a:pt x="3613484" y="74930"/>
                  </a:moveTo>
                  <a:cubicBezTo>
                    <a:pt x="3585544" y="30480"/>
                    <a:pt x="3536014" y="0"/>
                    <a:pt x="3478864" y="0"/>
                  </a:cubicBezTo>
                  <a:lnTo>
                    <a:pt x="158750" y="0"/>
                  </a:lnTo>
                  <a:cubicBezTo>
                    <a:pt x="71120" y="0"/>
                    <a:pt x="0" y="71120"/>
                    <a:pt x="0" y="158750"/>
                  </a:cubicBezTo>
                  <a:lnTo>
                    <a:pt x="0" y="3565380"/>
                  </a:lnTo>
                  <a:cubicBezTo>
                    <a:pt x="0" y="3617450"/>
                    <a:pt x="25400" y="3663170"/>
                    <a:pt x="63500" y="3692380"/>
                  </a:cubicBezTo>
                  <a:cubicBezTo>
                    <a:pt x="91440" y="3736830"/>
                    <a:pt x="140970" y="3767310"/>
                    <a:pt x="212870" y="3767310"/>
                  </a:cubicBezTo>
                  <a:lnTo>
                    <a:pt x="3518234" y="3767310"/>
                  </a:lnTo>
                  <a:cubicBezTo>
                    <a:pt x="3605864" y="3767310"/>
                    <a:pt x="3676984" y="3696190"/>
                    <a:pt x="3676984" y="3608560"/>
                  </a:cubicBezTo>
                  <a:lnTo>
                    <a:pt x="3676984" y="201930"/>
                  </a:lnTo>
                  <a:cubicBezTo>
                    <a:pt x="3676983" y="149860"/>
                    <a:pt x="3651583" y="104140"/>
                    <a:pt x="3613484" y="74930"/>
                  </a:cubicBezTo>
                  <a:close/>
                  <a:moveTo>
                    <a:pt x="12700" y="3565380"/>
                  </a:moveTo>
                  <a:lnTo>
                    <a:pt x="12700" y="158750"/>
                  </a:lnTo>
                  <a:cubicBezTo>
                    <a:pt x="12700" y="78740"/>
                    <a:pt x="78740" y="12700"/>
                    <a:pt x="158750" y="12700"/>
                  </a:cubicBezTo>
                  <a:lnTo>
                    <a:pt x="3478864" y="12700"/>
                  </a:lnTo>
                  <a:cubicBezTo>
                    <a:pt x="3558873" y="12700"/>
                    <a:pt x="3624914" y="78740"/>
                    <a:pt x="3624914" y="158750"/>
                  </a:cubicBezTo>
                  <a:lnTo>
                    <a:pt x="3624914" y="3565380"/>
                  </a:lnTo>
                  <a:cubicBezTo>
                    <a:pt x="3624914" y="3645390"/>
                    <a:pt x="3558873" y="3711430"/>
                    <a:pt x="3478864" y="3711430"/>
                  </a:cubicBezTo>
                  <a:lnTo>
                    <a:pt x="158750" y="3711430"/>
                  </a:lnTo>
                  <a:cubicBezTo>
                    <a:pt x="78740" y="3711430"/>
                    <a:pt x="12700" y="3646660"/>
                    <a:pt x="12700" y="3565380"/>
                  </a:cubicBezTo>
                  <a:close/>
                  <a:moveTo>
                    <a:pt x="3665553" y="3608560"/>
                  </a:moveTo>
                  <a:cubicBezTo>
                    <a:pt x="3665553" y="3688570"/>
                    <a:pt x="3598244" y="3754610"/>
                    <a:pt x="3518234" y="3754610"/>
                  </a:cubicBezTo>
                  <a:lnTo>
                    <a:pt x="212870" y="3754610"/>
                  </a:lnTo>
                  <a:cubicBezTo>
                    <a:pt x="157480" y="3754610"/>
                    <a:pt x="120650" y="3738100"/>
                    <a:pt x="93980" y="3710160"/>
                  </a:cubicBezTo>
                  <a:cubicBezTo>
                    <a:pt x="114300" y="3719050"/>
                    <a:pt x="135890" y="3724130"/>
                    <a:pt x="160020" y="3724130"/>
                  </a:cubicBezTo>
                  <a:lnTo>
                    <a:pt x="3480134" y="3724130"/>
                  </a:lnTo>
                  <a:cubicBezTo>
                    <a:pt x="3567764" y="3724130"/>
                    <a:pt x="3638884" y="3653010"/>
                    <a:pt x="3638884" y="3565380"/>
                  </a:cubicBezTo>
                  <a:lnTo>
                    <a:pt x="3638884" y="158750"/>
                  </a:lnTo>
                  <a:cubicBezTo>
                    <a:pt x="3638884" y="140970"/>
                    <a:pt x="3635073" y="123190"/>
                    <a:pt x="3629994" y="106680"/>
                  </a:cubicBezTo>
                  <a:cubicBezTo>
                    <a:pt x="3651584" y="132080"/>
                    <a:pt x="3665554" y="165100"/>
                    <a:pt x="3665554" y="201930"/>
                  </a:cubicBezTo>
                  <a:lnTo>
                    <a:pt x="3665554" y="3608560"/>
                  </a:lnTo>
                  <a:cubicBezTo>
                    <a:pt x="3665553" y="3608560"/>
                    <a:pt x="3665553" y="3608560"/>
                    <a:pt x="3665553" y="3608560"/>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35"/>
          <p:cNvGrpSpPr/>
          <p:nvPr/>
        </p:nvGrpSpPr>
        <p:grpSpPr>
          <a:xfrm>
            <a:off x="3327297" y="2265813"/>
            <a:ext cx="3072714" cy="3232634"/>
            <a:chOff x="0" y="0"/>
            <a:chExt cx="3804341" cy="4002340"/>
          </a:xfrm>
        </p:grpSpPr>
        <p:sp>
          <p:nvSpPr>
            <p:cNvPr id="598" name="Google Shape;598;p35"/>
            <p:cNvSpPr/>
            <p:nvPr/>
          </p:nvSpPr>
          <p:spPr>
            <a:xfrm>
              <a:off x="92710" y="106680"/>
              <a:ext cx="3700202" cy="3882960"/>
            </a:xfrm>
            <a:custGeom>
              <a:rect b="b" l="l" r="r" t="t"/>
              <a:pathLst>
                <a:path extrusionOk="0" h="3882960" w="3700202">
                  <a:moveTo>
                    <a:pt x="3673531" y="3693730"/>
                  </a:moveTo>
                  <a:cubicBezTo>
                    <a:pt x="3673531" y="3781360"/>
                    <a:pt x="3597331" y="3852480"/>
                    <a:pt x="3516052" y="3852480"/>
                  </a:cubicBezTo>
                  <a:lnTo>
                    <a:pt x="66040" y="3852480"/>
                  </a:lnTo>
                  <a:cubicBezTo>
                    <a:pt x="43180" y="3852480"/>
                    <a:pt x="20320" y="3847400"/>
                    <a:pt x="0" y="3838510"/>
                  </a:cubicBezTo>
                  <a:cubicBezTo>
                    <a:pt x="26670" y="3866450"/>
                    <a:pt x="63500" y="3882960"/>
                    <a:pt x="117711" y="3882960"/>
                  </a:cubicBezTo>
                  <a:lnTo>
                    <a:pt x="3554152" y="3882960"/>
                  </a:lnTo>
                  <a:cubicBezTo>
                    <a:pt x="3634161" y="3882960"/>
                    <a:pt x="3700202" y="3816920"/>
                    <a:pt x="3700202" y="3736910"/>
                  </a:cubicBezTo>
                  <a:lnTo>
                    <a:pt x="3700202" y="95250"/>
                  </a:lnTo>
                  <a:cubicBezTo>
                    <a:pt x="3700202" y="58420"/>
                    <a:pt x="3686231" y="25400"/>
                    <a:pt x="3664641" y="0"/>
                  </a:cubicBezTo>
                  <a:cubicBezTo>
                    <a:pt x="3670991" y="16510"/>
                    <a:pt x="3673531" y="34290"/>
                    <a:pt x="3673531" y="52070"/>
                  </a:cubicBezTo>
                  <a:lnTo>
                    <a:pt x="3673531" y="3693730"/>
                  </a:lnTo>
                  <a:lnTo>
                    <a:pt x="3673531" y="3693730"/>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5"/>
            <p:cNvSpPr/>
            <p:nvPr/>
          </p:nvSpPr>
          <p:spPr>
            <a:xfrm>
              <a:off x="12700" y="12700"/>
              <a:ext cx="3739571" cy="3933760"/>
            </a:xfrm>
            <a:custGeom>
              <a:rect b="b" l="l" r="r" t="t"/>
              <a:pathLst>
                <a:path extrusionOk="0" h="3933760" w="3739571">
                  <a:moveTo>
                    <a:pt x="146050" y="3933760"/>
                  </a:moveTo>
                  <a:lnTo>
                    <a:pt x="3593521" y="3933760"/>
                  </a:lnTo>
                  <a:cubicBezTo>
                    <a:pt x="3673532" y="3933760"/>
                    <a:pt x="3739571" y="3867720"/>
                    <a:pt x="3739571" y="3787710"/>
                  </a:cubicBezTo>
                  <a:lnTo>
                    <a:pt x="3739571" y="146050"/>
                  </a:lnTo>
                  <a:cubicBezTo>
                    <a:pt x="3739571" y="66040"/>
                    <a:pt x="3673532" y="0"/>
                    <a:pt x="3593521" y="0"/>
                  </a:cubicBezTo>
                  <a:lnTo>
                    <a:pt x="146050" y="0"/>
                  </a:lnTo>
                  <a:cubicBezTo>
                    <a:pt x="66040" y="0"/>
                    <a:pt x="0" y="66040"/>
                    <a:pt x="0" y="146050"/>
                  </a:cubicBezTo>
                  <a:lnTo>
                    <a:pt x="0" y="3787710"/>
                  </a:lnTo>
                  <a:cubicBezTo>
                    <a:pt x="0" y="3868990"/>
                    <a:pt x="66040" y="3933760"/>
                    <a:pt x="146050" y="393376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5"/>
            <p:cNvSpPr/>
            <p:nvPr/>
          </p:nvSpPr>
          <p:spPr>
            <a:xfrm>
              <a:off x="0" y="0"/>
              <a:ext cx="3804341" cy="4002340"/>
            </a:xfrm>
            <a:custGeom>
              <a:rect b="b" l="l" r="r" t="t"/>
              <a:pathLst>
                <a:path extrusionOk="0" h="4002340" w="3804341">
                  <a:moveTo>
                    <a:pt x="3740841" y="74930"/>
                  </a:moveTo>
                  <a:cubicBezTo>
                    <a:pt x="3712902" y="30480"/>
                    <a:pt x="3663371" y="0"/>
                    <a:pt x="3606221" y="0"/>
                  </a:cubicBezTo>
                  <a:lnTo>
                    <a:pt x="158750" y="0"/>
                  </a:lnTo>
                  <a:cubicBezTo>
                    <a:pt x="71120" y="0"/>
                    <a:pt x="0" y="71120"/>
                    <a:pt x="0" y="158750"/>
                  </a:cubicBezTo>
                  <a:lnTo>
                    <a:pt x="0" y="3800410"/>
                  </a:lnTo>
                  <a:cubicBezTo>
                    <a:pt x="0" y="3852480"/>
                    <a:pt x="25400" y="3898200"/>
                    <a:pt x="63500" y="3927410"/>
                  </a:cubicBezTo>
                  <a:cubicBezTo>
                    <a:pt x="91440" y="3971860"/>
                    <a:pt x="140970" y="4002340"/>
                    <a:pt x="213808" y="4002340"/>
                  </a:cubicBezTo>
                  <a:lnTo>
                    <a:pt x="3645591" y="4002340"/>
                  </a:lnTo>
                  <a:cubicBezTo>
                    <a:pt x="3733222" y="4002340"/>
                    <a:pt x="3804341" y="3931220"/>
                    <a:pt x="3804341" y="3843590"/>
                  </a:cubicBezTo>
                  <a:lnTo>
                    <a:pt x="3804341" y="201930"/>
                  </a:lnTo>
                  <a:cubicBezTo>
                    <a:pt x="3804341" y="149860"/>
                    <a:pt x="3778941" y="104140"/>
                    <a:pt x="3740841" y="74930"/>
                  </a:cubicBezTo>
                  <a:close/>
                  <a:moveTo>
                    <a:pt x="12700" y="3800410"/>
                  </a:moveTo>
                  <a:lnTo>
                    <a:pt x="12700" y="158750"/>
                  </a:lnTo>
                  <a:cubicBezTo>
                    <a:pt x="12700" y="78740"/>
                    <a:pt x="78740" y="12700"/>
                    <a:pt x="158750" y="12700"/>
                  </a:cubicBezTo>
                  <a:lnTo>
                    <a:pt x="3606221" y="12700"/>
                  </a:lnTo>
                  <a:cubicBezTo>
                    <a:pt x="3686232" y="12700"/>
                    <a:pt x="3752271" y="78740"/>
                    <a:pt x="3752271" y="158750"/>
                  </a:cubicBezTo>
                  <a:lnTo>
                    <a:pt x="3752271" y="3800410"/>
                  </a:lnTo>
                  <a:cubicBezTo>
                    <a:pt x="3752271" y="3880420"/>
                    <a:pt x="3686232" y="3946460"/>
                    <a:pt x="3606221" y="3946460"/>
                  </a:cubicBezTo>
                  <a:lnTo>
                    <a:pt x="158750" y="3946460"/>
                  </a:lnTo>
                  <a:cubicBezTo>
                    <a:pt x="78740" y="3946460"/>
                    <a:pt x="12700" y="3881690"/>
                    <a:pt x="12700" y="3800410"/>
                  </a:cubicBezTo>
                  <a:close/>
                  <a:moveTo>
                    <a:pt x="3792912" y="3843590"/>
                  </a:moveTo>
                  <a:cubicBezTo>
                    <a:pt x="3792912" y="3923600"/>
                    <a:pt x="3725602" y="3989640"/>
                    <a:pt x="3645591" y="3989640"/>
                  </a:cubicBezTo>
                  <a:lnTo>
                    <a:pt x="213808" y="3989640"/>
                  </a:lnTo>
                  <a:cubicBezTo>
                    <a:pt x="157480" y="3989640"/>
                    <a:pt x="120650" y="3973130"/>
                    <a:pt x="93980" y="3945190"/>
                  </a:cubicBezTo>
                  <a:cubicBezTo>
                    <a:pt x="114300" y="3954080"/>
                    <a:pt x="135890" y="3959160"/>
                    <a:pt x="160020" y="3959160"/>
                  </a:cubicBezTo>
                  <a:lnTo>
                    <a:pt x="3607491" y="3959160"/>
                  </a:lnTo>
                  <a:cubicBezTo>
                    <a:pt x="3695122" y="3959160"/>
                    <a:pt x="3766241" y="3888040"/>
                    <a:pt x="3766241" y="3800410"/>
                  </a:cubicBezTo>
                  <a:lnTo>
                    <a:pt x="3766241" y="158750"/>
                  </a:lnTo>
                  <a:cubicBezTo>
                    <a:pt x="3766241" y="140970"/>
                    <a:pt x="3762432" y="123190"/>
                    <a:pt x="3757352" y="106680"/>
                  </a:cubicBezTo>
                  <a:cubicBezTo>
                    <a:pt x="3778941" y="132080"/>
                    <a:pt x="3792912" y="165100"/>
                    <a:pt x="3792912" y="201930"/>
                  </a:cubicBezTo>
                  <a:lnTo>
                    <a:pt x="3792912" y="3843590"/>
                  </a:lnTo>
                  <a:cubicBezTo>
                    <a:pt x="3792912" y="3843590"/>
                    <a:pt x="3792912" y="3843590"/>
                    <a:pt x="3792912" y="3843590"/>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1" name="Google Shape;601;p35"/>
          <p:cNvSpPr txBox="1"/>
          <p:nvPr/>
        </p:nvSpPr>
        <p:spPr>
          <a:xfrm>
            <a:off x="3645192" y="2978054"/>
            <a:ext cx="2371126" cy="2033397"/>
          </a:xfrm>
          <a:prstGeom prst="rect">
            <a:avLst/>
          </a:prstGeom>
          <a:noFill/>
          <a:ln>
            <a:noFill/>
          </a:ln>
        </p:spPr>
        <p:txBody>
          <a:bodyPr anchorCtr="0" anchor="t" bIns="0" lIns="0" spcFirstLastPara="1" rIns="0" wrap="square" tIns="0">
            <a:spAutoFit/>
          </a:bodyPr>
          <a:lstStyle/>
          <a:p>
            <a:pPr indent="0" lvl="0" marL="0" marR="0" rtl="0" algn="ctr">
              <a:lnSpc>
                <a:spcPct val="162000"/>
              </a:lnSpc>
              <a:spcBef>
                <a:spcPts val="0"/>
              </a:spcBef>
              <a:spcAft>
                <a:spcPts val="0"/>
              </a:spcAft>
              <a:buClr>
                <a:srgbClr val="000000"/>
              </a:buClr>
              <a:buSzPts val="1700"/>
              <a:buFont typeface="Arial"/>
              <a:buNone/>
            </a:pPr>
            <a:r>
              <a:rPr b="0" i="0" lang="en-US" sz="1700" u="none" cap="none" strike="noStrike">
                <a:solidFill>
                  <a:srgbClr val="000000"/>
                </a:solidFill>
                <a:latin typeface="Quicksand"/>
                <a:ea typeface="Quicksand"/>
                <a:cs typeface="Quicksand"/>
                <a:sym typeface="Quicksand"/>
              </a:rPr>
              <a:t>Liệt kê các quốc gia thu được lợi nhuận năm 2017 nhiều hơn năm 2016 và sắp xếp theo lợi nhuận giảm dần</a:t>
            </a:r>
            <a:endParaRPr b="0" i="0" sz="1700" u="none" cap="none" strike="noStrike">
              <a:solidFill>
                <a:srgbClr val="000000"/>
              </a:solidFill>
              <a:latin typeface="Quicksand"/>
              <a:ea typeface="Quicksand"/>
              <a:cs typeface="Quicksand"/>
              <a:sym typeface="Quicksand"/>
            </a:endParaRPr>
          </a:p>
        </p:txBody>
      </p:sp>
      <p:sp>
        <p:nvSpPr>
          <p:cNvPr id="602" name="Google Shape;602;p35"/>
          <p:cNvSpPr txBox="1"/>
          <p:nvPr/>
        </p:nvSpPr>
        <p:spPr>
          <a:xfrm>
            <a:off x="565883" y="2086980"/>
            <a:ext cx="2185638" cy="17570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700"/>
              <a:buFont typeface="Arial"/>
              <a:buNone/>
            </a:pPr>
            <a:r>
              <a:rPr b="0" i="0" lang="en-US" sz="1700" u="none" cap="none" strike="noStrike">
                <a:solidFill>
                  <a:srgbClr val="000000"/>
                </a:solidFill>
                <a:latin typeface="Quicksand"/>
                <a:ea typeface="Quicksand"/>
                <a:cs typeface="Quicksand"/>
                <a:sym typeface="Quicksand"/>
              </a:rPr>
              <a:t>Cho biết top 10 quốc gia có lượng khách du lịch cao nhất trong năm 2016, sắp xếp các giá trị theo thứ tự tăng dần.</a:t>
            </a:r>
            <a:endParaRPr b="0" i="0" sz="1400" u="none" cap="none" strike="noStrike">
              <a:solidFill>
                <a:srgbClr val="000000"/>
              </a:solidFill>
              <a:latin typeface="Arial"/>
              <a:ea typeface="Arial"/>
              <a:cs typeface="Arial"/>
              <a:sym typeface="Arial"/>
            </a:endParaRPr>
          </a:p>
        </p:txBody>
      </p:sp>
      <p:cxnSp>
        <p:nvCxnSpPr>
          <p:cNvPr id="603" name="Google Shape;603;p35"/>
          <p:cNvCxnSpPr/>
          <p:nvPr/>
        </p:nvCxnSpPr>
        <p:spPr>
          <a:xfrm>
            <a:off x="375647" y="1951333"/>
            <a:ext cx="2427902" cy="0"/>
          </a:xfrm>
          <a:prstGeom prst="straightConnector1">
            <a:avLst/>
          </a:prstGeom>
          <a:noFill/>
          <a:ln cap="rnd" cmpd="sng" w="19050">
            <a:solidFill>
              <a:srgbClr val="6D592D"/>
            </a:solidFill>
            <a:prstDash val="dot"/>
            <a:round/>
            <a:headEnd len="sm" w="sm" type="none"/>
            <a:tailEnd len="sm" w="sm" type="none"/>
          </a:ln>
        </p:spPr>
      </p:cxnSp>
      <p:sp>
        <p:nvSpPr>
          <p:cNvPr id="604" name="Google Shape;604;p35"/>
          <p:cNvSpPr txBox="1"/>
          <p:nvPr/>
        </p:nvSpPr>
        <p:spPr>
          <a:xfrm>
            <a:off x="375647" y="1568881"/>
            <a:ext cx="2602254" cy="314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Quicksand"/>
                <a:ea typeface="Quicksand"/>
                <a:cs typeface="Quicksand"/>
                <a:sym typeface="Quicksand"/>
              </a:rPr>
              <a:t>Câu 1</a:t>
            </a:r>
            <a:endParaRPr b="0" i="0" sz="1400" u="none" cap="none" strike="noStrike">
              <a:solidFill>
                <a:srgbClr val="000000"/>
              </a:solidFill>
              <a:latin typeface="Arial"/>
              <a:ea typeface="Arial"/>
              <a:cs typeface="Arial"/>
              <a:sym typeface="Arial"/>
            </a:endParaRPr>
          </a:p>
        </p:txBody>
      </p:sp>
      <p:cxnSp>
        <p:nvCxnSpPr>
          <p:cNvPr id="605" name="Google Shape;605;p35"/>
          <p:cNvCxnSpPr/>
          <p:nvPr/>
        </p:nvCxnSpPr>
        <p:spPr>
          <a:xfrm>
            <a:off x="3588416" y="2780655"/>
            <a:ext cx="2427902" cy="0"/>
          </a:xfrm>
          <a:prstGeom prst="straightConnector1">
            <a:avLst/>
          </a:prstGeom>
          <a:noFill/>
          <a:ln cap="rnd" cmpd="sng" w="19050">
            <a:solidFill>
              <a:srgbClr val="6D592D"/>
            </a:solidFill>
            <a:prstDash val="dot"/>
            <a:round/>
            <a:headEnd len="sm" w="sm" type="none"/>
            <a:tailEnd len="sm" w="sm" type="none"/>
          </a:ln>
        </p:spPr>
      </p:cxnSp>
      <p:sp>
        <p:nvSpPr>
          <p:cNvPr id="606" name="Google Shape;606;p35"/>
          <p:cNvSpPr txBox="1"/>
          <p:nvPr/>
        </p:nvSpPr>
        <p:spPr>
          <a:xfrm>
            <a:off x="3501240" y="2466330"/>
            <a:ext cx="2602254" cy="314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Quicksand"/>
                <a:ea typeface="Quicksand"/>
                <a:cs typeface="Quicksand"/>
                <a:sym typeface="Quicksand"/>
              </a:rPr>
              <a:t>Câu 2</a:t>
            </a:r>
            <a:endParaRPr b="0" i="0" sz="1400" u="none" cap="none" strike="noStrike">
              <a:solidFill>
                <a:srgbClr val="000000"/>
              </a:solidFill>
              <a:latin typeface="Arial"/>
              <a:ea typeface="Arial"/>
              <a:cs typeface="Arial"/>
              <a:sym typeface="Arial"/>
            </a:endParaRPr>
          </a:p>
        </p:txBody>
      </p:sp>
      <p:grpSp>
        <p:nvGrpSpPr>
          <p:cNvPr id="607" name="Google Shape;607;p35"/>
          <p:cNvGrpSpPr/>
          <p:nvPr/>
        </p:nvGrpSpPr>
        <p:grpSpPr>
          <a:xfrm>
            <a:off x="6544741" y="3539030"/>
            <a:ext cx="2969848" cy="3044650"/>
            <a:chOff x="0" y="0"/>
            <a:chExt cx="3676984" cy="3769596"/>
          </a:xfrm>
        </p:grpSpPr>
        <p:sp>
          <p:nvSpPr>
            <p:cNvPr id="608" name="Google Shape;608;p35"/>
            <p:cNvSpPr/>
            <p:nvPr/>
          </p:nvSpPr>
          <p:spPr>
            <a:xfrm>
              <a:off x="92710" y="106680"/>
              <a:ext cx="3572843" cy="3650216"/>
            </a:xfrm>
            <a:custGeom>
              <a:rect b="b" l="l" r="r" t="t"/>
              <a:pathLst>
                <a:path extrusionOk="0" h="3650216" w="3572843">
                  <a:moveTo>
                    <a:pt x="3546173" y="3460986"/>
                  </a:moveTo>
                  <a:cubicBezTo>
                    <a:pt x="3546173" y="3548616"/>
                    <a:pt x="3469973" y="3619736"/>
                    <a:pt x="3388693" y="3619736"/>
                  </a:cubicBezTo>
                  <a:lnTo>
                    <a:pt x="66040" y="3619736"/>
                  </a:lnTo>
                  <a:cubicBezTo>
                    <a:pt x="43180" y="3619736"/>
                    <a:pt x="20320" y="3614656"/>
                    <a:pt x="0" y="3605766"/>
                  </a:cubicBezTo>
                  <a:cubicBezTo>
                    <a:pt x="26670" y="3633706"/>
                    <a:pt x="63500" y="3650216"/>
                    <a:pt x="116899" y="3650216"/>
                  </a:cubicBezTo>
                  <a:lnTo>
                    <a:pt x="3426793" y="3650216"/>
                  </a:lnTo>
                  <a:cubicBezTo>
                    <a:pt x="3506804" y="3650216"/>
                    <a:pt x="3572843" y="3584176"/>
                    <a:pt x="3572843" y="3504166"/>
                  </a:cubicBezTo>
                  <a:lnTo>
                    <a:pt x="3572843" y="95250"/>
                  </a:lnTo>
                  <a:cubicBezTo>
                    <a:pt x="3572843" y="58420"/>
                    <a:pt x="3558873" y="25400"/>
                    <a:pt x="3537284" y="0"/>
                  </a:cubicBezTo>
                  <a:cubicBezTo>
                    <a:pt x="3543634" y="16510"/>
                    <a:pt x="3546173" y="34290"/>
                    <a:pt x="3546173" y="52070"/>
                  </a:cubicBezTo>
                  <a:lnTo>
                    <a:pt x="3546173" y="3460986"/>
                  </a:lnTo>
                  <a:lnTo>
                    <a:pt x="3546173" y="3460986"/>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5"/>
            <p:cNvSpPr/>
            <p:nvPr/>
          </p:nvSpPr>
          <p:spPr>
            <a:xfrm>
              <a:off x="12700" y="12700"/>
              <a:ext cx="3612214" cy="3701016"/>
            </a:xfrm>
            <a:custGeom>
              <a:rect b="b" l="l" r="r" t="t"/>
              <a:pathLst>
                <a:path extrusionOk="0" h="3701016" w="3612214">
                  <a:moveTo>
                    <a:pt x="146050" y="3701016"/>
                  </a:moveTo>
                  <a:lnTo>
                    <a:pt x="3466164" y="3701016"/>
                  </a:lnTo>
                  <a:cubicBezTo>
                    <a:pt x="3546173" y="3701016"/>
                    <a:pt x="3612214" y="3634977"/>
                    <a:pt x="3612214" y="3554966"/>
                  </a:cubicBezTo>
                  <a:lnTo>
                    <a:pt x="3612214" y="146050"/>
                  </a:lnTo>
                  <a:cubicBezTo>
                    <a:pt x="3612214" y="66040"/>
                    <a:pt x="3546173" y="0"/>
                    <a:pt x="3466164" y="0"/>
                  </a:cubicBezTo>
                  <a:lnTo>
                    <a:pt x="146050" y="0"/>
                  </a:lnTo>
                  <a:cubicBezTo>
                    <a:pt x="66040" y="0"/>
                    <a:pt x="0" y="66040"/>
                    <a:pt x="0" y="146050"/>
                  </a:cubicBezTo>
                  <a:lnTo>
                    <a:pt x="0" y="3554966"/>
                  </a:lnTo>
                  <a:cubicBezTo>
                    <a:pt x="0" y="3636246"/>
                    <a:pt x="66040" y="3701016"/>
                    <a:pt x="146050" y="370101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5"/>
            <p:cNvSpPr/>
            <p:nvPr/>
          </p:nvSpPr>
          <p:spPr>
            <a:xfrm>
              <a:off x="0" y="0"/>
              <a:ext cx="3676984" cy="3769596"/>
            </a:xfrm>
            <a:custGeom>
              <a:rect b="b" l="l" r="r" t="t"/>
              <a:pathLst>
                <a:path extrusionOk="0" h="3769596" w="3676984">
                  <a:moveTo>
                    <a:pt x="3613484" y="74930"/>
                  </a:moveTo>
                  <a:cubicBezTo>
                    <a:pt x="3585544" y="30480"/>
                    <a:pt x="3536014" y="0"/>
                    <a:pt x="3478864" y="0"/>
                  </a:cubicBezTo>
                  <a:lnTo>
                    <a:pt x="158750" y="0"/>
                  </a:lnTo>
                  <a:cubicBezTo>
                    <a:pt x="71120" y="0"/>
                    <a:pt x="0" y="71120"/>
                    <a:pt x="0" y="158750"/>
                  </a:cubicBezTo>
                  <a:lnTo>
                    <a:pt x="0" y="3567666"/>
                  </a:lnTo>
                  <a:cubicBezTo>
                    <a:pt x="0" y="3619736"/>
                    <a:pt x="25400" y="3665456"/>
                    <a:pt x="63500" y="3694666"/>
                  </a:cubicBezTo>
                  <a:cubicBezTo>
                    <a:pt x="91440" y="3739116"/>
                    <a:pt x="140970" y="3769596"/>
                    <a:pt x="212870" y="3769596"/>
                  </a:cubicBezTo>
                  <a:lnTo>
                    <a:pt x="3518234" y="3769596"/>
                  </a:lnTo>
                  <a:cubicBezTo>
                    <a:pt x="3605864" y="3769596"/>
                    <a:pt x="3676984" y="3698477"/>
                    <a:pt x="3676984" y="3610846"/>
                  </a:cubicBezTo>
                  <a:lnTo>
                    <a:pt x="3676984" y="201930"/>
                  </a:lnTo>
                  <a:cubicBezTo>
                    <a:pt x="3676983" y="149860"/>
                    <a:pt x="3651583" y="104140"/>
                    <a:pt x="3613484" y="74930"/>
                  </a:cubicBezTo>
                  <a:close/>
                  <a:moveTo>
                    <a:pt x="12700" y="3567666"/>
                  </a:moveTo>
                  <a:lnTo>
                    <a:pt x="12700" y="158750"/>
                  </a:lnTo>
                  <a:cubicBezTo>
                    <a:pt x="12700" y="78740"/>
                    <a:pt x="78740" y="12700"/>
                    <a:pt x="158750" y="12700"/>
                  </a:cubicBezTo>
                  <a:lnTo>
                    <a:pt x="3478864" y="12700"/>
                  </a:lnTo>
                  <a:cubicBezTo>
                    <a:pt x="3558873" y="12700"/>
                    <a:pt x="3624914" y="78740"/>
                    <a:pt x="3624914" y="158750"/>
                  </a:cubicBezTo>
                  <a:lnTo>
                    <a:pt x="3624914" y="3567666"/>
                  </a:lnTo>
                  <a:cubicBezTo>
                    <a:pt x="3624914" y="3647677"/>
                    <a:pt x="3558873" y="3713716"/>
                    <a:pt x="3478864" y="3713716"/>
                  </a:cubicBezTo>
                  <a:lnTo>
                    <a:pt x="158750" y="3713716"/>
                  </a:lnTo>
                  <a:cubicBezTo>
                    <a:pt x="78740" y="3713716"/>
                    <a:pt x="12700" y="3648946"/>
                    <a:pt x="12700" y="3567666"/>
                  </a:cubicBezTo>
                  <a:close/>
                  <a:moveTo>
                    <a:pt x="3665553" y="3610846"/>
                  </a:moveTo>
                  <a:cubicBezTo>
                    <a:pt x="3665553" y="3690856"/>
                    <a:pt x="3598244" y="3756896"/>
                    <a:pt x="3518234" y="3756896"/>
                  </a:cubicBezTo>
                  <a:lnTo>
                    <a:pt x="212870" y="3756896"/>
                  </a:lnTo>
                  <a:cubicBezTo>
                    <a:pt x="157480" y="3756896"/>
                    <a:pt x="120650" y="3740386"/>
                    <a:pt x="93980" y="3712446"/>
                  </a:cubicBezTo>
                  <a:cubicBezTo>
                    <a:pt x="114300" y="3721336"/>
                    <a:pt x="135890" y="3726416"/>
                    <a:pt x="160020" y="3726416"/>
                  </a:cubicBezTo>
                  <a:lnTo>
                    <a:pt x="3480134" y="3726416"/>
                  </a:lnTo>
                  <a:cubicBezTo>
                    <a:pt x="3567764" y="3726416"/>
                    <a:pt x="3638884" y="3655296"/>
                    <a:pt x="3638884" y="3567666"/>
                  </a:cubicBezTo>
                  <a:lnTo>
                    <a:pt x="3638884" y="158750"/>
                  </a:lnTo>
                  <a:cubicBezTo>
                    <a:pt x="3638884" y="140970"/>
                    <a:pt x="3635073" y="123190"/>
                    <a:pt x="3629994" y="106680"/>
                  </a:cubicBezTo>
                  <a:cubicBezTo>
                    <a:pt x="3651584" y="132080"/>
                    <a:pt x="3665554" y="165100"/>
                    <a:pt x="3665554" y="201930"/>
                  </a:cubicBezTo>
                  <a:lnTo>
                    <a:pt x="3665554" y="3610846"/>
                  </a:lnTo>
                  <a:cubicBezTo>
                    <a:pt x="3665553" y="3610846"/>
                    <a:pt x="3665553" y="3610846"/>
                    <a:pt x="3665553" y="3610846"/>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1" name="Google Shape;611;p35"/>
          <p:cNvSpPr txBox="1"/>
          <p:nvPr/>
        </p:nvSpPr>
        <p:spPr>
          <a:xfrm>
            <a:off x="6910665" y="4257645"/>
            <a:ext cx="2352389" cy="182203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700"/>
              <a:buFont typeface="Arial"/>
              <a:buNone/>
            </a:pPr>
            <a:r>
              <a:rPr b="0" i="0" lang="en-US" sz="1700" u="none" cap="none" strike="noStrike">
                <a:solidFill>
                  <a:srgbClr val="000000"/>
                </a:solidFill>
                <a:latin typeface="Quicksand"/>
                <a:ea typeface="Quicksand"/>
                <a:cs typeface="Quicksand"/>
                <a:sym typeface="Quicksand"/>
              </a:rPr>
              <a:t>Thống kê tổng thời gian chờ của từng hình thức thanh toán đặt cọc mà khách hàng đặt phòng theo từng tháng, quý, năm</a:t>
            </a:r>
            <a:endParaRPr b="0" i="0" sz="1700" u="none" cap="none" strike="noStrike">
              <a:solidFill>
                <a:srgbClr val="000000"/>
              </a:solidFill>
              <a:latin typeface="Quicksand"/>
              <a:ea typeface="Quicksand"/>
              <a:cs typeface="Quicksand"/>
              <a:sym typeface="Quicksand"/>
            </a:endParaRPr>
          </a:p>
        </p:txBody>
      </p:sp>
      <p:cxnSp>
        <p:nvCxnSpPr>
          <p:cNvPr id="612" name="Google Shape;612;p35"/>
          <p:cNvCxnSpPr/>
          <p:nvPr/>
        </p:nvCxnSpPr>
        <p:spPr>
          <a:xfrm>
            <a:off x="6893034" y="4054587"/>
            <a:ext cx="2427902" cy="0"/>
          </a:xfrm>
          <a:prstGeom prst="straightConnector1">
            <a:avLst/>
          </a:prstGeom>
          <a:noFill/>
          <a:ln cap="rnd" cmpd="sng" w="19050">
            <a:solidFill>
              <a:srgbClr val="6D592D"/>
            </a:solidFill>
            <a:prstDash val="dot"/>
            <a:round/>
            <a:headEnd len="sm" w="sm" type="none"/>
            <a:tailEnd len="sm" w="sm" type="none"/>
          </a:ln>
        </p:spPr>
      </p:cxnSp>
      <p:sp>
        <p:nvSpPr>
          <p:cNvPr id="613" name="Google Shape;613;p35"/>
          <p:cNvSpPr txBox="1"/>
          <p:nvPr/>
        </p:nvSpPr>
        <p:spPr>
          <a:xfrm>
            <a:off x="6718683" y="3739546"/>
            <a:ext cx="2602254" cy="314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Quicksand"/>
                <a:ea typeface="Quicksand"/>
                <a:cs typeface="Quicksand"/>
                <a:sym typeface="Quicksand"/>
              </a:rPr>
              <a:t>Câu 3</a:t>
            </a:r>
            <a:endParaRPr b="0" i="0" sz="1400" u="none" cap="none" strike="noStrike">
              <a:solidFill>
                <a:srgbClr val="000000"/>
              </a:solidFill>
              <a:latin typeface="Arial"/>
              <a:ea typeface="Arial"/>
              <a:cs typeface="Arial"/>
              <a:sym typeface="Arial"/>
            </a:endParaRPr>
          </a:p>
        </p:txBody>
      </p:sp>
      <p:pic>
        <p:nvPicPr>
          <p:cNvPr id="614" name="Google Shape;614;p35"/>
          <p:cNvPicPr preferRelativeResize="0"/>
          <p:nvPr/>
        </p:nvPicPr>
        <p:blipFill rotWithShape="1">
          <a:blip r:embed="rId3">
            <a:alphaModFix/>
          </a:blip>
          <a:srcRect b="0" l="0" r="0" t="0"/>
          <a:stretch/>
        </p:blipFill>
        <p:spPr>
          <a:xfrm rot="5400000">
            <a:off x="5908286" y="5450082"/>
            <a:ext cx="588089" cy="684820"/>
          </a:xfrm>
          <a:prstGeom prst="rect">
            <a:avLst/>
          </a:prstGeom>
          <a:noFill/>
          <a:ln>
            <a:noFill/>
          </a:ln>
        </p:spPr>
      </p:pic>
      <p:pic>
        <p:nvPicPr>
          <p:cNvPr id="615" name="Google Shape;615;p35"/>
          <p:cNvPicPr preferRelativeResize="0"/>
          <p:nvPr/>
        </p:nvPicPr>
        <p:blipFill rotWithShape="1">
          <a:blip r:embed="rId4">
            <a:alphaModFix/>
          </a:blip>
          <a:srcRect b="0" l="0" r="0" t="0"/>
          <a:stretch/>
        </p:blipFill>
        <p:spPr>
          <a:xfrm>
            <a:off x="2868453" y="4411168"/>
            <a:ext cx="458844" cy="458844"/>
          </a:xfrm>
          <a:prstGeom prst="rect">
            <a:avLst/>
          </a:prstGeom>
          <a:noFill/>
          <a:ln>
            <a:noFill/>
          </a:ln>
        </p:spPr>
      </p:pic>
      <p:grpSp>
        <p:nvGrpSpPr>
          <p:cNvPr id="616" name="Google Shape;616;p35"/>
          <p:cNvGrpSpPr/>
          <p:nvPr/>
        </p:nvGrpSpPr>
        <p:grpSpPr>
          <a:xfrm>
            <a:off x="728576" y="4373581"/>
            <a:ext cx="5074872" cy="990097"/>
            <a:chOff x="664265" y="293501"/>
            <a:chExt cx="7533257" cy="3326344"/>
          </a:xfrm>
        </p:grpSpPr>
        <p:sp>
          <p:nvSpPr>
            <p:cNvPr id="617" name="Google Shape;617;p35"/>
            <p:cNvSpPr/>
            <p:nvPr/>
          </p:nvSpPr>
          <p:spPr>
            <a:xfrm>
              <a:off x="718390" y="293501"/>
              <a:ext cx="7479132" cy="3278514"/>
            </a:xfrm>
            <a:custGeom>
              <a:rect b="b" l="l" r="r" t="t"/>
              <a:pathLst>
                <a:path extrusionOk="0" h="3278514" w="7479132">
                  <a:moveTo>
                    <a:pt x="63967" y="195667"/>
                  </a:moveTo>
                  <a:lnTo>
                    <a:pt x="63967" y="163056"/>
                  </a:lnTo>
                  <a:cubicBezTo>
                    <a:pt x="145154" y="163056"/>
                    <a:pt x="211581" y="133706"/>
                    <a:pt x="211581" y="97834"/>
                  </a:cubicBezTo>
                  <a:cubicBezTo>
                    <a:pt x="211581" y="61961"/>
                    <a:pt x="145154" y="32611"/>
                    <a:pt x="63967" y="32611"/>
                  </a:cubicBezTo>
                  <a:lnTo>
                    <a:pt x="63967" y="0"/>
                  </a:lnTo>
                  <a:cubicBezTo>
                    <a:pt x="186979" y="0"/>
                    <a:pt x="285388" y="43482"/>
                    <a:pt x="285388" y="97834"/>
                  </a:cubicBezTo>
                  <a:cubicBezTo>
                    <a:pt x="285388" y="152186"/>
                    <a:pt x="186979" y="195667"/>
                    <a:pt x="63967" y="195667"/>
                  </a:cubicBezTo>
                  <a:close/>
                  <a:moveTo>
                    <a:pt x="3936386" y="113052"/>
                  </a:moveTo>
                  <a:lnTo>
                    <a:pt x="3936386" y="80441"/>
                  </a:lnTo>
                  <a:lnTo>
                    <a:pt x="3493542" y="80441"/>
                  </a:lnTo>
                  <a:lnTo>
                    <a:pt x="3493542" y="113052"/>
                  </a:lnTo>
                  <a:lnTo>
                    <a:pt x="3936386" y="113052"/>
                  </a:lnTo>
                  <a:close/>
                  <a:moveTo>
                    <a:pt x="3714964" y="3278514"/>
                  </a:moveTo>
                  <a:cubicBezTo>
                    <a:pt x="3837976" y="3278514"/>
                    <a:pt x="3936386" y="3235033"/>
                    <a:pt x="3936386" y="3180681"/>
                  </a:cubicBezTo>
                  <a:lnTo>
                    <a:pt x="3862578" y="3180681"/>
                  </a:lnTo>
                  <a:cubicBezTo>
                    <a:pt x="3862578" y="3216553"/>
                    <a:pt x="3796152" y="3245903"/>
                    <a:pt x="3714964" y="3245903"/>
                  </a:cubicBezTo>
                  <a:cubicBezTo>
                    <a:pt x="3633776" y="3245903"/>
                    <a:pt x="3567349" y="3216553"/>
                    <a:pt x="3567349" y="3180681"/>
                  </a:cubicBezTo>
                  <a:lnTo>
                    <a:pt x="3493542" y="3180681"/>
                  </a:lnTo>
                  <a:cubicBezTo>
                    <a:pt x="3493542" y="3233946"/>
                    <a:pt x="3591952" y="3278514"/>
                    <a:pt x="3714964" y="3278514"/>
                  </a:cubicBezTo>
                  <a:close/>
                  <a:moveTo>
                    <a:pt x="1832880" y="2444754"/>
                  </a:moveTo>
                  <a:cubicBezTo>
                    <a:pt x="1832880" y="2499106"/>
                    <a:pt x="1931289" y="2542588"/>
                    <a:pt x="2054301" y="2542588"/>
                  </a:cubicBezTo>
                  <a:lnTo>
                    <a:pt x="2054301" y="2509977"/>
                  </a:lnTo>
                  <a:cubicBezTo>
                    <a:pt x="1973113" y="2509977"/>
                    <a:pt x="1906687" y="2480626"/>
                    <a:pt x="1906687" y="2444754"/>
                  </a:cubicBezTo>
                  <a:cubicBezTo>
                    <a:pt x="1906687" y="2408882"/>
                    <a:pt x="1973113" y="2379532"/>
                    <a:pt x="2054301" y="2379532"/>
                  </a:cubicBezTo>
                  <a:lnTo>
                    <a:pt x="2054301" y="2346920"/>
                  </a:lnTo>
                  <a:cubicBezTo>
                    <a:pt x="1933750" y="2346920"/>
                    <a:pt x="1832880" y="2391489"/>
                    <a:pt x="1832880" y="2444754"/>
                  </a:cubicBezTo>
                  <a:close/>
                  <a:moveTo>
                    <a:pt x="312451" y="1741439"/>
                  </a:moveTo>
                  <a:lnTo>
                    <a:pt x="364116" y="1717524"/>
                  </a:lnTo>
                  <a:lnTo>
                    <a:pt x="51665" y="1579470"/>
                  </a:lnTo>
                  <a:lnTo>
                    <a:pt x="0" y="1602298"/>
                  </a:lnTo>
                  <a:lnTo>
                    <a:pt x="312451" y="1741439"/>
                  </a:lnTo>
                  <a:close/>
                  <a:moveTo>
                    <a:pt x="7479132" y="901157"/>
                  </a:moveTo>
                  <a:lnTo>
                    <a:pt x="7479132" y="868545"/>
                  </a:lnTo>
                  <a:lnTo>
                    <a:pt x="7036289" y="868545"/>
                  </a:lnTo>
                  <a:lnTo>
                    <a:pt x="7036289" y="901157"/>
                  </a:lnTo>
                  <a:lnTo>
                    <a:pt x="7479132" y="901157"/>
                  </a:lnTo>
                  <a:close/>
                  <a:moveTo>
                    <a:pt x="7147000" y="1666433"/>
                  </a:moveTo>
                  <a:cubicBezTo>
                    <a:pt x="7147000" y="1720785"/>
                    <a:pt x="7245410" y="1764267"/>
                    <a:pt x="7368422" y="1764267"/>
                  </a:cubicBezTo>
                  <a:lnTo>
                    <a:pt x="7368422" y="1731656"/>
                  </a:lnTo>
                  <a:cubicBezTo>
                    <a:pt x="7287234" y="1731656"/>
                    <a:pt x="7220808" y="1702305"/>
                    <a:pt x="7220808" y="1666433"/>
                  </a:cubicBezTo>
                  <a:cubicBezTo>
                    <a:pt x="7220808" y="1630561"/>
                    <a:pt x="7287234" y="1601211"/>
                    <a:pt x="7368422" y="1601211"/>
                  </a:cubicBezTo>
                  <a:lnTo>
                    <a:pt x="7368422" y="1568599"/>
                  </a:lnTo>
                  <a:cubicBezTo>
                    <a:pt x="7247869" y="1568599"/>
                    <a:pt x="7147000" y="1612081"/>
                    <a:pt x="7147000" y="1666433"/>
                  </a:cubicBezTo>
                  <a:close/>
                  <a:moveTo>
                    <a:pt x="3820754" y="881590"/>
                  </a:moveTo>
                  <a:cubicBezTo>
                    <a:pt x="3820754" y="827238"/>
                    <a:pt x="3722345" y="783756"/>
                    <a:pt x="3599332" y="783756"/>
                  </a:cubicBezTo>
                  <a:lnTo>
                    <a:pt x="3599332" y="816367"/>
                  </a:lnTo>
                  <a:cubicBezTo>
                    <a:pt x="3680521" y="816367"/>
                    <a:pt x="3746947" y="845717"/>
                    <a:pt x="3746947" y="881590"/>
                  </a:cubicBezTo>
                  <a:cubicBezTo>
                    <a:pt x="3746947" y="917462"/>
                    <a:pt x="3680521" y="946812"/>
                    <a:pt x="3599332" y="946812"/>
                  </a:cubicBezTo>
                  <a:lnTo>
                    <a:pt x="3599332" y="979423"/>
                  </a:lnTo>
                  <a:cubicBezTo>
                    <a:pt x="3722345" y="979423"/>
                    <a:pt x="3820754" y="934855"/>
                    <a:pt x="3820754" y="881590"/>
                  </a:cubicBezTo>
                  <a:close/>
                  <a:moveTo>
                    <a:pt x="1978034" y="781582"/>
                  </a:moveTo>
                  <a:lnTo>
                    <a:pt x="1904227" y="781582"/>
                  </a:lnTo>
                  <a:lnTo>
                    <a:pt x="1904227" y="977249"/>
                  </a:lnTo>
                  <a:lnTo>
                    <a:pt x="1978034" y="977249"/>
                  </a:lnTo>
                  <a:lnTo>
                    <a:pt x="1978034" y="781582"/>
                  </a:lnTo>
                  <a:close/>
                  <a:moveTo>
                    <a:pt x="3933925" y="1679478"/>
                  </a:moveTo>
                  <a:lnTo>
                    <a:pt x="3933925" y="1646866"/>
                  </a:lnTo>
                  <a:lnTo>
                    <a:pt x="3491082" y="1646866"/>
                  </a:lnTo>
                  <a:lnTo>
                    <a:pt x="3491082" y="1679478"/>
                  </a:lnTo>
                  <a:lnTo>
                    <a:pt x="3933925" y="1679478"/>
                  </a:lnTo>
                  <a:close/>
                  <a:moveTo>
                    <a:pt x="7479132" y="3243729"/>
                  </a:moveTo>
                  <a:lnTo>
                    <a:pt x="7479132" y="3211118"/>
                  </a:lnTo>
                  <a:lnTo>
                    <a:pt x="7036289" y="3211118"/>
                  </a:lnTo>
                  <a:lnTo>
                    <a:pt x="7036289" y="3243729"/>
                  </a:lnTo>
                  <a:lnTo>
                    <a:pt x="7479132" y="3243729"/>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5"/>
            <p:cNvSpPr/>
            <p:nvPr/>
          </p:nvSpPr>
          <p:spPr>
            <a:xfrm>
              <a:off x="664265" y="293501"/>
              <a:ext cx="7493893" cy="3326344"/>
            </a:xfrm>
            <a:custGeom>
              <a:rect b="b" l="l" r="r" t="t"/>
              <a:pathLst>
                <a:path extrusionOk="0" h="3326344" w="7493893">
                  <a:moveTo>
                    <a:pt x="7348740" y="2544762"/>
                  </a:moveTo>
                  <a:lnTo>
                    <a:pt x="7274933" y="2544762"/>
                  </a:lnTo>
                  <a:lnTo>
                    <a:pt x="7274933" y="2349095"/>
                  </a:lnTo>
                  <a:lnTo>
                    <a:pt x="7348740" y="2349095"/>
                  </a:lnTo>
                  <a:lnTo>
                    <a:pt x="7348740" y="2544762"/>
                  </a:lnTo>
                  <a:close/>
                  <a:moveTo>
                    <a:pt x="2032159" y="0"/>
                  </a:moveTo>
                  <a:lnTo>
                    <a:pt x="1958352" y="0"/>
                  </a:lnTo>
                  <a:lnTo>
                    <a:pt x="1958352" y="195667"/>
                  </a:lnTo>
                  <a:lnTo>
                    <a:pt x="2032159" y="195667"/>
                  </a:lnTo>
                  <a:lnTo>
                    <a:pt x="2032159" y="0"/>
                  </a:lnTo>
                  <a:close/>
                  <a:moveTo>
                    <a:pt x="103330" y="965292"/>
                  </a:moveTo>
                  <a:lnTo>
                    <a:pt x="51665" y="942464"/>
                  </a:lnTo>
                  <a:lnTo>
                    <a:pt x="364116" y="804410"/>
                  </a:lnTo>
                  <a:lnTo>
                    <a:pt x="415781" y="827238"/>
                  </a:lnTo>
                  <a:lnTo>
                    <a:pt x="103330" y="965292"/>
                  </a:lnTo>
                  <a:close/>
                  <a:moveTo>
                    <a:pt x="5348563" y="39133"/>
                  </a:moveTo>
                  <a:lnTo>
                    <a:pt x="5400228" y="16306"/>
                  </a:lnTo>
                  <a:lnTo>
                    <a:pt x="5712679" y="154360"/>
                  </a:lnTo>
                  <a:lnTo>
                    <a:pt x="5661014" y="177188"/>
                  </a:lnTo>
                  <a:lnTo>
                    <a:pt x="5348563" y="39133"/>
                  </a:lnTo>
                  <a:close/>
                  <a:moveTo>
                    <a:pt x="5761884" y="929420"/>
                  </a:moveTo>
                  <a:lnTo>
                    <a:pt x="5688077" y="929420"/>
                  </a:lnTo>
                  <a:cubicBezTo>
                    <a:pt x="5688077" y="893547"/>
                    <a:pt x="5621651" y="864197"/>
                    <a:pt x="5540462" y="864197"/>
                  </a:cubicBezTo>
                  <a:cubicBezTo>
                    <a:pt x="5459274" y="864197"/>
                    <a:pt x="5392848" y="893547"/>
                    <a:pt x="5392848" y="929420"/>
                  </a:cubicBezTo>
                  <a:lnTo>
                    <a:pt x="5319041" y="929420"/>
                  </a:lnTo>
                  <a:cubicBezTo>
                    <a:pt x="5319041" y="875068"/>
                    <a:pt x="5417451" y="831586"/>
                    <a:pt x="5540462" y="831586"/>
                  </a:cubicBezTo>
                  <a:cubicBezTo>
                    <a:pt x="5661014" y="831586"/>
                    <a:pt x="5761884" y="876155"/>
                    <a:pt x="5761884" y="929420"/>
                  </a:cubicBezTo>
                  <a:close/>
                  <a:moveTo>
                    <a:pt x="3650997" y="2533892"/>
                  </a:moveTo>
                  <a:lnTo>
                    <a:pt x="3599332" y="2511064"/>
                  </a:lnTo>
                  <a:lnTo>
                    <a:pt x="3911783" y="2373009"/>
                  </a:lnTo>
                  <a:lnTo>
                    <a:pt x="3963448" y="2395837"/>
                  </a:lnTo>
                  <a:lnTo>
                    <a:pt x="3650997" y="2533892"/>
                  </a:lnTo>
                  <a:close/>
                  <a:moveTo>
                    <a:pt x="255865" y="2543675"/>
                  </a:moveTo>
                  <a:lnTo>
                    <a:pt x="182058" y="2543675"/>
                  </a:lnTo>
                  <a:lnTo>
                    <a:pt x="182058" y="2348008"/>
                  </a:lnTo>
                  <a:lnTo>
                    <a:pt x="255865" y="2348008"/>
                  </a:lnTo>
                  <a:lnTo>
                    <a:pt x="255865" y="2543675"/>
                  </a:lnTo>
                  <a:close/>
                  <a:moveTo>
                    <a:pt x="5574906" y="3326344"/>
                  </a:moveTo>
                  <a:lnTo>
                    <a:pt x="5501099" y="3326344"/>
                  </a:lnTo>
                  <a:lnTo>
                    <a:pt x="5501099" y="3130677"/>
                  </a:lnTo>
                  <a:lnTo>
                    <a:pt x="5574906" y="3130677"/>
                  </a:lnTo>
                  <a:lnTo>
                    <a:pt x="5574906" y="3326344"/>
                  </a:lnTo>
                  <a:close/>
                  <a:moveTo>
                    <a:pt x="442843" y="3277427"/>
                  </a:moveTo>
                  <a:lnTo>
                    <a:pt x="369036" y="3277427"/>
                  </a:lnTo>
                  <a:cubicBezTo>
                    <a:pt x="369036" y="3241555"/>
                    <a:pt x="302610" y="3212205"/>
                    <a:pt x="221422" y="3212205"/>
                  </a:cubicBezTo>
                  <a:cubicBezTo>
                    <a:pt x="140234" y="3212205"/>
                    <a:pt x="73807" y="3241555"/>
                    <a:pt x="73807" y="3277427"/>
                  </a:cubicBezTo>
                  <a:lnTo>
                    <a:pt x="0" y="3277427"/>
                  </a:lnTo>
                  <a:cubicBezTo>
                    <a:pt x="0" y="3223075"/>
                    <a:pt x="98410" y="3179594"/>
                    <a:pt x="221422" y="3179594"/>
                  </a:cubicBezTo>
                  <a:cubicBezTo>
                    <a:pt x="344434" y="3179594"/>
                    <a:pt x="442843" y="3223075"/>
                    <a:pt x="442843" y="3277427"/>
                  </a:cubicBezTo>
                  <a:close/>
                  <a:moveTo>
                    <a:pt x="7181443" y="178275"/>
                  </a:moveTo>
                  <a:lnTo>
                    <a:pt x="7129778" y="155447"/>
                  </a:lnTo>
                  <a:lnTo>
                    <a:pt x="7442228" y="17393"/>
                  </a:lnTo>
                  <a:lnTo>
                    <a:pt x="7493893" y="40220"/>
                  </a:lnTo>
                  <a:lnTo>
                    <a:pt x="7181443" y="178275"/>
                  </a:lnTo>
                  <a:close/>
                  <a:moveTo>
                    <a:pt x="1859942" y="3313299"/>
                  </a:moveTo>
                  <a:lnTo>
                    <a:pt x="1808277" y="3290472"/>
                  </a:lnTo>
                  <a:lnTo>
                    <a:pt x="2120727" y="3152417"/>
                  </a:lnTo>
                  <a:lnTo>
                    <a:pt x="2172392" y="3175245"/>
                  </a:lnTo>
                  <a:lnTo>
                    <a:pt x="1859942" y="3313299"/>
                  </a:lnTo>
                  <a:close/>
                  <a:moveTo>
                    <a:pt x="5400228" y="1746874"/>
                  </a:moveTo>
                  <a:lnTo>
                    <a:pt x="5348563" y="1724046"/>
                  </a:lnTo>
                  <a:lnTo>
                    <a:pt x="5661014" y="1585992"/>
                  </a:lnTo>
                  <a:lnTo>
                    <a:pt x="5712679" y="1608820"/>
                  </a:lnTo>
                  <a:lnTo>
                    <a:pt x="5400228" y="1746874"/>
                  </a:lnTo>
                  <a:close/>
                  <a:moveTo>
                    <a:pt x="1773833" y="1614255"/>
                  </a:moveTo>
                  <a:lnTo>
                    <a:pt x="1847641" y="1614255"/>
                  </a:lnTo>
                  <a:cubicBezTo>
                    <a:pt x="1847641" y="1650127"/>
                    <a:pt x="1914067" y="1679478"/>
                    <a:pt x="1995255" y="1679478"/>
                  </a:cubicBezTo>
                  <a:cubicBezTo>
                    <a:pt x="2076443" y="1679478"/>
                    <a:pt x="2142870" y="1650127"/>
                    <a:pt x="2142870" y="1614255"/>
                  </a:cubicBezTo>
                  <a:lnTo>
                    <a:pt x="2216677" y="1614255"/>
                  </a:lnTo>
                  <a:cubicBezTo>
                    <a:pt x="2216677" y="1668607"/>
                    <a:pt x="2118267" y="1712089"/>
                    <a:pt x="1995255" y="1712089"/>
                  </a:cubicBezTo>
                  <a:cubicBezTo>
                    <a:pt x="1874703" y="1712089"/>
                    <a:pt x="1773833" y="1668607"/>
                    <a:pt x="1773833" y="1614255"/>
                  </a:cubicBezTo>
                  <a:close/>
                  <a:moveTo>
                    <a:pt x="5761884" y="2493671"/>
                  </a:moveTo>
                  <a:lnTo>
                    <a:pt x="5688077" y="2493671"/>
                  </a:lnTo>
                  <a:cubicBezTo>
                    <a:pt x="5688077" y="2457799"/>
                    <a:pt x="5621651" y="2428449"/>
                    <a:pt x="5540462" y="2428449"/>
                  </a:cubicBezTo>
                  <a:cubicBezTo>
                    <a:pt x="5459274" y="2428449"/>
                    <a:pt x="5392848" y="2457799"/>
                    <a:pt x="5392848" y="2493671"/>
                  </a:cubicBezTo>
                  <a:lnTo>
                    <a:pt x="5319041" y="2493671"/>
                  </a:lnTo>
                  <a:cubicBezTo>
                    <a:pt x="5319041" y="2439319"/>
                    <a:pt x="5417451" y="2395837"/>
                    <a:pt x="5540462" y="2395837"/>
                  </a:cubicBezTo>
                  <a:cubicBezTo>
                    <a:pt x="5663474" y="2395837"/>
                    <a:pt x="5761884" y="2440406"/>
                    <a:pt x="5761884" y="2493671"/>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19" name="Google Shape;619;p35"/>
          <p:cNvPicPr preferRelativeResize="0"/>
          <p:nvPr/>
        </p:nvPicPr>
        <p:blipFill rotWithShape="1">
          <a:blip r:embed="rId4">
            <a:alphaModFix/>
          </a:blip>
          <a:srcRect b="0" l="0" r="0" t="0"/>
          <a:stretch/>
        </p:blipFill>
        <p:spPr>
          <a:xfrm>
            <a:off x="2914204" y="1054245"/>
            <a:ext cx="458844" cy="458844"/>
          </a:xfrm>
          <a:prstGeom prst="rect">
            <a:avLst/>
          </a:prstGeom>
          <a:noFill/>
          <a:ln>
            <a:noFill/>
          </a:ln>
        </p:spPr>
      </p:pic>
      <p:pic>
        <p:nvPicPr>
          <p:cNvPr id="620" name="Google Shape;620;p35"/>
          <p:cNvPicPr preferRelativeResize="0"/>
          <p:nvPr/>
        </p:nvPicPr>
        <p:blipFill rotWithShape="1">
          <a:blip r:embed="rId4">
            <a:alphaModFix/>
          </a:blip>
          <a:srcRect b="0" l="0" r="0" t="0"/>
          <a:stretch/>
        </p:blipFill>
        <p:spPr>
          <a:xfrm>
            <a:off x="9263054" y="3309607"/>
            <a:ext cx="458844" cy="458844"/>
          </a:xfrm>
          <a:prstGeom prst="rect">
            <a:avLst/>
          </a:prstGeom>
          <a:noFill/>
          <a:ln>
            <a:noFill/>
          </a:ln>
        </p:spPr>
      </p:pic>
      <p:grpSp>
        <p:nvGrpSpPr>
          <p:cNvPr id="621" name="Google Shape;621;p35"/>
          <p:cNvGrpSpPr/>
          <p:nvPr/>
        </p:nvGrpSpPr>
        <p:grpSpPr>
          <a:xfrm>
            <a:off x="9219211" y="6583680"/>
            <a:ext cx="379735" cy="381478"/>
            <a:chOff x="1135" y="0"/>
            <a:chExt cx="506314" cy="508637"/>
          </a:xfrm>
        </p:grpSpPr>
        <p:sp>
          <p:nvSpPr>
            <p:cNvPr id="622" name="Google Shape;622;p35"/>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5"/>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34</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627" name="Shape 627"/>
        <p:cNvGrpSpPr/>
        <p:nvPr/>
      </p:nvGrpSpPr>
      <p:grpSpPr>
        <a:xfrm>
          <a:off x="0" y="0"/>
          <a:ext cx="0" cy="0"/>
          <a:chOff x="0" y="0"/>
          <a:chExt cx="0" cy="0"/>
        </a:xfrm>
      </p:grpSpPr>
      <p:sp>
        <p:nvSpPr>
          <p:cNvPr id="628" name="Google Shape;628;p36"/>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5 câu truy vấn</a:t>
            </a:r>
            <a:endParaRPr b="0" i="0" sz="1400" u="none" cap="none" strike="noStrike">
              <a:solidFill>
                <a:srgbClr val="000000"/>
              </a:solidFill>
              <a:latin typeface="Arial"/>
              <a:ea typeface="Arial"/>
              <a:cs typeface="Arial"/>
              <a:sym typeface="Arial"/>
            </a:endParaRPr>
          </a:p>
        </p:txBody>
      </p:sp>
      <p:grpSp>
        <p:nvGrpSpPr>
          <p:cNvPr id="629" name="Google Shape;629;p36"/>
          <p:cNvGrpSpPr/>
          <p:nvPr/>
        </p:nvGrpSpPr>
        <p:grpSpPr>
          <a:xfrm rot="10800000">
            <a:off x="5913374" y="2935166"/>
            <a:ext cx="3490143" cy="3153833"/>
            <a:chOff x="0" y="0"/>
            <a:chExt cx="4312939" cy="3897344"/>
          </a:xfrm>
        </p:grpSpPr>
        <p:sp>
          <p:nvSpPr>
            <p:cNvPr id="630" name="Google Shape;630;p36"/>
            <p:cNvSpPr/>
            <p:nvPr/>
          </p:nvSpPr>
          <p:spPr>
            <a:xfrm>
              <a:off x="92710" y="106680"/>
              <a:ext cx="4208799" cy="3777964"/>
            </a:xfrm>
            <a:custGeom>
              <a:rect b="b" l="l" r="r" t="t"/>
              <a:pathLst>
                <a:path extrusionOk="0" h="3777964" w="4208799">
                  <a:moveTo>
                    <a:pt x="4182129" y="3588734"/>
                  </a:moveTo>
                  <a:cubicBezTo>
                    <a:pt x="4182129" y="3676364"/>
                    <a:pt x="4105929" y="3747484"/>
                    <a:pt x="4024649" y="3747484"/>
                  </a:cubicBezTo>
                  <a:lnTo>
                    <a:pt x="66040" y="3747484"/>
                  </a:lnTo>
                  <a:cubicBezTo>
                    <a:pt x="43180" y="3747484"/>
                    <a:pt x="20320" y="3742404"/>
                    <a:pt x="0" y="3733514"/>
                  </a:cubicBezTo>
                  <a:cubicBezTo>
                    <a:pt x="26670" y="3761454"/>
                    <a:pt x="63500" y="3777964"/>
                    <a:pt x="120952" y="3777964"/>
                  </a:cubicBezTo>
                  <a:lnTo>
                    <a:pt x="4062749" y="3777964"/>
                  </a:lnTo>
                  <a:cubicBezTo>
                    <a:pt x="4142759" y="3777964"/>
                    <a:pt x="4208799" y="3711924"/>
                    <a:pt x="4208799" y="3631914"/>
                  </a:cubicBezTo>
                  <a:lnTo>
                    <a:pt x="4208799" y="95250"/>
                  </a:lnTo>
                  <a:cubicBezTo>
                    <a:pt x="4208799" y="58420"/>
                    <a:pt x="4194829" y="25400"/>
                    <a:pt x="4173239" y="0"/>
                  </a:cubicBezTo>
                  <a:cubicBezTo>
                    <a:pt x="4179589" y="16510"/>
                    <a:pt x="4182129" y="34290"/>
                    <a:pt x="4182129" y="52070"/>
                  </a:cubicBezTo>
                  <a:lnTo>
                    <a:pt x="4182129" y="3588734"/>
                  </a:lnTo>
                  <a:lnTo>
                    <a:pt x="4182129" y="3588734"/>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6"/>
            <p:cNvSpPr/>
            <p:nvPr/>
          </p:nvSpPr>
          <p:spPr>
            <a:xfrm>
              <a:off x="12700" y="12700"/>
              <a:ext cx="4248169" cy="3828764"/>
            </a:xfrm>
            <a:custGeom>
              <a:rect b="b" l="l" r="r" t="t"/>
              <a:pathLst>
                <a:path extrusionOk="0" h="3828764" w="4248169">
                  <a:moveTo>
                    <a:pt x="146050" y="3828764"/>
                  </a:moveTo>
                  <a:lnTo>
                    <a:pt x="4102119" y="3828764"/>
                  </a:lnTo>
                  <a:cubicBezTo>
                    <a:pt x="4182129" y="3828764"/>
                    <a:pt x="4248169" y="3762724"/>
                    <a:pt x="4248169" y="3682714"/>
                  </a:cubicBezTo>
                  <a:lnTo>
                    <a:pt x="4248169" y="146050"/>
                  </a:lnTo>
                  <a:cubicBezTo>
                    <a:pt x="4248169" y="66040"/>
                    <a:pt x="4182129" y="0"/>
                    <a:pt x="4102119" y="0"/>
                  </a:cubicBezTo>
                  <a:lnTo>
                    <a:pt x="146050" y="0"/>
                  </a:lnTo>
                  <a:cubicBezTo>
                    <a:pt x="66040" y="0"/>
                    <a:pt x="0" y="66040"/>
                    <a:pt x="0" y="146050"/>
                  </a:cubicBezTo>
                  <a:lnTo>
                    <a:pt x="0" y="3682714"/>
                  </a:lnTo>
                  <a:cubicBezTo>
                    <a:pt x="0" y="3763994"/>
                    <a:pt x="66040" y="3828764"/>
                    <a:pt x="146050" y="3828764"/>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6"/>
            <p:cNvSpPr/>
            <p:nvPr/>
          </p:nvSpPr>
          <p:spPr>
            <a:xfrm>
              <a:off x="0" y="0"/>
              <a:ext cx="4312939" cy="3897344"/>
            </a:xfrm>
            <a:custGeom>
              <a:rect b="b" l="l" r="r" t="t"/>
              <a:pathLst>
                <a:path extrusionOk="0" h="3897344" w="4312939">
                  <a:moveTo>
                    <a:pt x="4249439" y="74930"/>
                  </a:moveTo>
                  <a:cubicBezTo>
                    <a:pt x="4221499" y="30480"/>
                    <a:pt x="4171969" y="0"/>
                    <a:pt x="4114819" y="0"/>
                  </a:cubicBezTo>
                  <a:lnTo>
                    <a:pt x="158750" y="0"/>
                  </a:lnTo>
                  <a:cubicBezTo>
                    <a:pt x="71120" y="0"/>
                    <a:pt x="0" y="71120"/>
                    <a:pt x="0" y="158750"/>
                  </a:cubicBezTo>
                  <a:lnTo>
                    <a:pt x="0" y="3695414"/>
                  </a:lnTo>
                  <a:cubicBezTo>
                    <a:pt x="0" y="3747484"/>
                    <a:pt x="25400" y="3793204"/>
                    <a:pt x="63500" y="3822414"/>
                  </a:cubicBezTo>
                  <a:cubicBezTo>
                    <a:pt x="91440" y="3866864"/>
                    <a:pt x="140970" y="3897344"/>
                    <a:pt x="217556" y="3897344"/>
                  </a:cubicBezTo>
                  <a:lnTo>
                    <a:pt x="4154189" y="3897344"/>
                  </a:lnTo>
                  <a:cubicBezTo>
                    <a:pt x="4241819" y="3897344"/>
                    <a:pt x="4312939" y="3826224"/>
                    <a:pt x="4312939" y="3738594"/>
                  </a:cubicBezTo>
                  <a:lnTo>
                    <a:pt x="4312939" y="201930"/>
                  </a:lnTo>
                  <a:cubicBezTo>
                    <a:pt x="4312939" y="149860"/>
                    <a:pt x="4287539" y="104140"/>
                    <a:pt x="4249439" y="74930"/>
                  </a:cubicBezTo>
                  <a:close/>
                  <a:moveTo>
                    <a:pt x="12700" y="3695414"/>
                  </a:moveTo>
                  <a:lnTo>
                    <a:pt x="12700" y="158750"/>
                  </a:lnTo>
                  <a:cubicBezTo>
                    <a:pt x="12700" y="78740"/>
                    <a:pt x="78740" y="12700"/>
                    <a:pt x="158750" y="12700"/>
                  </a:cubicBezTo>
                  <a:lnTo>
                    <a:pt x="4114819" y="12700"/>
                  </a:lnTo>
                  <a:cubicBezTo>
                    <a:pt x="4194829" y="12700"/>
                    <a:pt x="4260869" y="78740"/>
                    <a:pt x="4260869" y="158750"/>
                  </a:cubicBezTo>
                  <a:lnTo>
                    <a:pt x="4260869" y="3695414"/>
                  </a:lnTo>
                  <a:cubicBezTo>
                    <a:pt x="4260869" y="3775424"/>
                    <a:pt x="4194829" y="3841464"/>
                    <a:pt x="4114819" y="3841464"/>
                  </a:cubicBezTo>
                  <a:lnTo>
                    <a:pt x="158750" y="3841464"/>
                  </a:lnTo>
                  <a:cubicBezTo>
                    <a:pt x="78740" y="3841464"/>
                    <a:pt x="12700" y="3776694"/>
                    <a:pt x="12700" y="3695414"/>
                  </a:cubicBezTo>
                  <a:close/>
                  <a:moveTo>
                    <a:pt x="4301509" y="3738594"/>
                  </a:moveTo>
                  <a:cubicBezTo>
                    <a:pt x="4301509" y="3818604"/>
                    <a:pt x="4234199" y="3884644"/>
                    <a:pt x="4154189" y="3884644"/>
                  </a:cubicBezTo>
                  <a:lnTo>
                    <a:pt x="217556" y="3884644"/>
                  </a:lnTo>
                  <a:cubicBezTo>
                    <a:pt x="157480" y="3884644"/>
                    <a:pt x="120650" y="3868134"/>
                    <a:pt x="93980" y="3840194"/>
                  </a:cubicBezTo>
                  <a:cubicBezTo>
                    <a:pt x="114300" y="3849084"/>
                    <a:pt x="135890" y="3854164"/>
                    <a:pt x="160020" y="3854164"/>
                  </a:cubicBezTo>
                  <a:lnTo>
                    <a:pt x="4116089" y="3854164"/>
                  </a:lnTo>
                  <a:cubicBezTo>
                    <a:pt x="4203719" y="3854164"/>
                    <a:pt x="4274839" y="3783044"/>
                    <a:pt x="4274839" y="3695414"/>
                  </a:cubicBezTo>
                  <a:lnTo>
                    <a:pt x="4274839" y="158750"/>
                  </a:lnTo>
                  <a:cubicBezTo>
                    <a:pt x="4274839" y="140970"/>
                    <a:pt x="4271029" y="123190"/>
                    <a:pt x="4265949" y="106680"/>
                  </a:cubicBezTo>
                  <a:cubicBezTo>
                    <a:pt x="4287539" y="132080"/>
                    <a:pt x="4301509" y="165100"/>
                    <a:pt x="4301509" y="201930"/>
                  </a:cubicBezTo>
                  <a:lnTo>
                    <a:pt x="4301509" y="3738594"/>
                  </a:lnTo>
                  <a:cubicBezTo>
                    <a:pt x="4301509" y="3738594"/>
                    <a:pt x="4301509" y="3738594"/>
                    <a:pt x="4301509" y="3738594"/>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3" name="Google Shape;633;p36"/>
          <p:cNvSpPr txBox="1"/>
          <p:nvPr/>
        </p:nvSpPr>
        <p:spPr>
          <a:xfrm>
            <a:off x="6292416" y="3617048"/>
            <a:ext cx="2919115" cy="192595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700"/>
              <a:buFont typeface="Arial"/>
              <a:buNone/>
            </a:pPr>
            <a:r>
              <a:rPr b="0" i="0" lang="en-US" sz="1700" u="none" cap="none" strike="noStrike">
                <a:solidFill>
                  <a:srgbClr val="422F01"/>
                </a:solidFill>
                <a:latin typeface="Quicksand"/>
                <a:ea typeface="Quicksand"/>
                <a:cs typeface="Quicksand"/>
                <a:sym typeface="Quicksand"/>
              </a:rPr>
              <a:t>Liệt kê các quý theo từng năm của quốc gia Bồ Đào Nha, thuộc top 50% quý có tổng yêu cầu đặc biệt trong tổng số nhu cầu đặc biệt thu được</a:t>
            </a:r>
            <a:endParaRPr b="0" i="0" sz="1700" u="none" cap="none" strike="noStrike">
              <a:solidFill>
                <a:srgbClr val="422F01"/>
              </a:solidFill>
              <a:latin typeface="Quicksand"/>
              <a:ea typeface="Quicksand"/>
              <a:cs typeface="Quicksand"/>
              <a:sym typeface="Quicksand"/>
            </a:endParaRPr>
          </a:p>
        </p:txBody>
      </p:sp>
      <p:cxnSp>
        <p:nvCxnSpPr>
          <p:cNvPr id="634" name="Google Shape;634;p36"/>
          <p:cNvCxnSpPr/>
          <p:nvPr/>
        </p:nvCxnSpPr>
        <p:spPr>
          <a:xfrm>
            <a:off x="6535707" y="3443951"/>
            <a:ext cx="2432532" cy="0"/>
          </a:xfrm>
          <a:prstGeom prst="straightConnector1">
            <a:avLst/>
          </a:prstGeom>
          <a:noFill/>
          <a:ln cap="rnd" cmpd="sng" w="19050">
            <a:solidFill>
              <a:srgbClr val="6D592D"/>
            </a:solidFill>
            <a:prstDash val="dot"/>
            <a:round/>
            <a:headEnd len="sm" w="sm" type="none"/>
            <a:tailEnd len="sm" w="sm" type="none"/>
          </a:ln>
        </p:spPr>
      </p:cxnSp>
      <p:sp>
        <p:nvSpPr>
          <p:cNvPr id="635" name="Google Shape;635;p36"/>
          <p:cNvSpPr txBox="1"/>
          <p:nvPr/>
        </p:nvSpPr>
        <p:spPr>
          <a:xfrm>
            <a:off x="6414864" y="3056516"/>
            <a:ext cx="2607216" cy="2698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422F01"/>
                </a:solidFill>
                <a:latin typeface="Quicksand"/>
                <a:ea typeface="Quicksand"/>
                <a:cs typeface="Quicksand"/>
                <a:sym typeface="Quicksand"/>
              </a:rPr>
              <a:t>Câu 5</a:t>
            </a:r>
            <a:endParaRPr b="0" i="0" sz="1400" u="none" cap="none" strike="noStrike">
              <a:solidFill>
                <a:srgbClr val="000000"/>
              </a:solidFill>
              <a:latin typeface="Arial"/>
              <a:ea typeface="Arial"/>
              <a:cs typeface="Arial"/>
              <a:sym typeface="Arial"/>
            </a:endParaRPr>
          </a:p>
        </p:txBody>
      </p:sp>
      <p:grpSp>
        <p:nvGrpSpPr>
          <p:cNvPr id="636" name="Google Shape;636;p36"/>
          <p:cNvGrpSpPr/>
          <p:nvPr/>
        </p:nvGrpSpPr>
        <p:grpSpPr>
          <a:xfrm rot="10800000">
            <a:off x="812810" y="1775326"/>
            <a:ext cx="4537965" cy="5001699"/>
            <a:chOff x="0" y="0"/>
            <a:chExt cx="5649154" cy="5985758"/>
          </a:xfrm>
        </p:grpSpPr>
        <p:sp>
          <p:nvSpPr>
            <p:cNvPr id="637" name="Google Shape;637;p36"/>
            <p:cNvSpPr/>
            <p:nvPr/>
          </p:nvSpPr>
          <p:spPr>
            <a:xfrm>
              <a:off x="92710" y="106680"/>
              <a:ext cx="5545014" cy="5866378"/>
            </a:xfrm>
            <a:custGeom>
              <a:rect b="b" l="l" r="r" t="t"/>
              <a:pathLst>
                <a:path extrusionOk="0" h="5866378" w="5545014">
                  <a:moveTo>
                    <a:pt x="5518344" y="5677147"/>
                  </a:moveTo>
                  <a:cubicBezTo>
                    <a:pt x="5518344" y="5764778"/>
                    <a:pt x="5442144" y="5835897"/>
                    <a:pt x="5360864" y="5835897"/>
                  </a:cubicBezTo>
                  <a:lnTo>
                    <a:pt x="66040" y="5835897"/>
                  </a:lnTo>
                  <a:cubicBezTo>
                    <a:pt x="43180" y="5835897"/>
                    <a:pt x="20320" y="5830817"/>
                    <a:pt x="0" y="5821928"/>
                  </a:cubicBezTo>
                  <a:cubicBezTo>
                    <a:pt x="26670" y="5849867"/>
                    <a:pt x="63500" y="5866378"/>
                    <a:pt x="129469" y="5866378"/>
                  </a:cubicBezTo>
                  <a:lnTo>
                    <a:pt x="5398964" y="5866378"/>
                  </a:lnTo>
                  <a:cubicBezTo>
                    <a:pt x="5478974" y="5866378"/>
                    <a:pt x="5545014" y="5800337"/>
                    <a:pt x="5545014" y="5720328"/>
                  </a:cubicBezTo>
                  <a:lnTo>
                    <a:pt x="5545014" y="95250"/>
                  </a:lnTo>
                  <a:cubicBezTo>
                    <a:pt x="5545014" y="58420"/>
                    <a:pt x="5531044" y="25400"/>
                    <a:pt x="5509454" y="0"/>
                  </a:cubicBezTo>
                  <a:cubicBezTo>
                    <a:pt x="5515804" y="16510"/>
                    <a:pt x="5518344" y="34290"/>
                    <a:pt x="5518344" y="52070"/>
                  </a:cubicBezTo>
                  <a:lnTo>
                    <a:pt x="5518344" y="5677147"/>
                  </a:lnTo>
                  <a:lnTo>
                    <a:pt x="5518344" y="5677147"/>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6"/>
            <p:cNvSpPr/>
            <p:nvPr/>
          </p:nvSpPr>
          <p:spPr>
            <a:xfrm>
              <a:off x="12700" y="12700"/>
              <a:ext cx="5584384" cy="5917177"/>
            </a:xfrm>
            <a:custGeom>
              <a:rect b="b" l="l" r="r" t="t"/>
              <a:pathLst>
                <a:path extrusionOk="0" h="5917177" w="5584384">
                  <a:moveTo>
                    <a:pt x="146050" y="5917177"/>
                  </a:moveTo>
                  <a:lnTo>
                    <a:pt x="5438334" y="5917177"/>
                  </a:lnTo>
                  <a:cubicBezTo>
                    <a:pt x="5518344" y="5917177"/>
                    <a:pt x="5584384" y="5851137"/>
                    <a:pt x="5584384" y="5771127"/>
                  </a:cubicBezTo>
                  <a:lnTo>
                    <a:pt x="5584384" y="146050"/>
                  </a:lnTo>
                  <a:cubicBezTo>
                    <a:pt x="5584384" y="66040"/>
                    <a:pt x="5518344" y="0"/>
                    <a:pt x="5438334" y="0"/>
                  </a:cubicBezTo>
                  <a:lnTo>
                    <a:pt x="146050" y="0"/>
                  </a:lnTo>
                  <a:cubicBezTo>
                    <a:pt x="66040" y="0"/>
                    <a:pt x="0" y="66040"/>
                    <a:pt x="0" y="146050"/>
                  </a:cubicBezTo>
                  <a:lnTo>
                    <a:pt x="0" y="5771127"/>
                  </a:lnTo>
                  <a:cubicBezTo>
                    <a:pt x="0" y="5852407"/>
                    <a:pt x="66040" y="5917177"/>
                    <a:pt x="146050" y="5917177"/>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6"/>
            <p:cNvSpPr/>
            <p:nvPr/>
          </p:nvSpPr>
          <p:spPr>
            <a:xfrm>
              <a:off x="0" y="0"/>
              <a:ext cx="5649154" cy="5985758"/>
            </a:xfrm>
            <a:custGeom>
              <a:rect b="b" l="l" r="r" t="t"/>
              <a:pathLst>
                <a:path extrusionOk="0" h="5985758" w="5649154">
                  <a:moveTo>
                    <a:pt x="5585654" y="74930"/>
                  </a:moveTo>
                  <a:cubicBezTo>
                    <a:pt x="5557714" y="30480"/>
                    <a:pt x="5508184" y="0"/>
                    <a:pt x="5451034" y="0"/>
                  </a:cubicBezTo>
                  <a:lnTo>
                    <a:pt x="158750" y="0"/>
                  </a:lnTo>
                  <a:cubicBezTo>
                    <a:pt x="71120" y="0"/>
                    <a:pt x="0" y="71120"/>
                    <a:pt x="0" y="158750"/>
                  </a:cubicBezTo>
                  <a:lnTo>
                    <a:pt x="0" y="5783827"/>
                  </a:lnTo>
                  <a:cubicBezTo>
                    <a:pt x="0" y="5835897"/>
                    <a:pt x="25400" y="5881617"/>
                    <a:pt x="63500" y="5910827"/>
                  </a:cubicBezTo>
                  <a:cubicBezTo>
                    <a:pt x="91440" y="5955277"/>
                    <a:pt x="140970" y="5985758"/>
                    <a:pt x="227401" y="5985758"/>
                  </a:cubicBezTo>
                  <a:lnTo>
                    <a:pt x="5490404" y="5985758"/>
                  </a:lnTo>
                  <a:cubicBezTo>
                    <a:pt x="5578034" y="5985758"/>
                    <a:pt x="5649154" y="5914637"/>
                    <a:pt x="5649154" y="5827008"/>
                  </a:cubicBezTo>
                  <a:lnTo>
                    <a:pt x="5649154" y="201930"/>
                  </a:lnTo>
                  <a:cubicBezTo>
                    <a:pt x="5649154" y="149860"/>
                    <a:pt x="5623754" y="104140"/>
                    <a:pt x="5585654" y="74930"/>
                  </a:cubicBezTo>
                  <a:close/>
                  <a:moveTo>
                    <a:pt x="12700" y="5783827"/>
                  </a:moveTo>
                  <a:lnTo>
                    <a:pt x="12700" y="158750"/>
                  </a:lnTo>
                  <a:cubicBezTo>
                    <a:pt x="12700" y="78740"/>
                    <a:pt x="78740" y="12700"/>
                    <a:pt x="158750" y="12700"/>
                  </a:cubicBezTo>
                  <a:lnTo>
                    <a:pt x="5451034" y="12700"/>
                  </a:lnTo>
                  <a:cubicBezTo>
                    <a:pt x="5531044" y="12700"/>
                    <a:pt x="5597084" y="78740"/>
                    <a:pt x="5597084" y="158750"/>
                  </a:cubicBezTo>
                  <a:lnTo>
                    <a:pt x="5597084" y="5783827"/>
                  </a:lnTo>
                  <a:cubicBezTo>
                    <a:pt x="5597084" y="5863837"/>
                    <a:pt x="5531044" y="5929877"/>
                    <a:pt x="5451034" y="5929877"/>
                  </a:cubicBezTo>
                  <a:lnTo>
                    <a:pt x="158750" y="5929877"/>
                  </a:lnTo>
                  <a:cubicBezTo>
                    <a:pt x="78740" y="5929877"/>
                    <a:pt x="12700" y="5865107"/>
                    <a:pt x="12700" y="5783827"/>
                  </a:cubicBezTo>
                  <a:close/>
                  <a:moveTo>
                    <a:pt x="5637724" y="5827007"/>
                  </a:moveTo>
                  <a:cubicBezTo>
                    <a:pt x="5637724" y="5907017"/>
                    <a:pt x="5570414" y="5973057"/>
                    <a:pt x="5490404" y="5973057"/>
                  </a:cubicBezTo>
                  <a:lnTo>
                    <a:pt x="227401" y="5973057"/>
                  </a:lnTo>
                  <a:cubicBezTo>
                    <a:pt x="157480" y="5973057"/>
                    <a:pt x="120650" y="5956547"/>
                    <a:pt x="93980" y="5928607"/>
                  </a:cubicBezTo>
                  <a:cubicBezTo>
                    <a:pt x="114300" y="5937497"/>
                    <a:pt x="135890" y="5942577"/>
                    <a:pt x="160020" y="5942577"/>
                  </a:cubicBezTo>
                  <a:lnTo>
                    <a:pt x="5452304" y="5942577"/>
                  </a:lnTo>
                  <a:cubicBezTo>
                    <a:pt x="5539934" y="5942577"/>
                    <a:pt x="5611054" y="5871457"/>
                    <a:pt x="5611054" y="5783827"/>
                  </a:cubicBezTo>
                  <a:lnTo>
                    <a:pt x="5611054" y="158750"/>
                  </a:lnTo>
                  <a:cubicBezTo>
                    <a:pt x="5611054" y="140970"/>
                    <a:pt x="5607244" y="123190"/>
                    <a:pt x="5602164" y="106680"/>
                  </a:cubicBezTo>
                  <a:cubicBezTo>
                    <a:pt x="5623754" y="132080"/>
                    <a:pt x="5637724" y="165100"/>
                    <a:pt x="5637724" y="201930"/>
                  </a:cubicBezTo>
                  <a:lnTo>
                    <a:pt x="5637724" y="5827007"/>
                  </a:lnTo>
                  <a:cubicBezTo>
                    <a:pt x="5637724" y="5827007"/>
                    <a:pt x="5637724" y="5827007"/>
                    <a:pt x="5637724" y="582700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36"/>
          <p:cNvSpPr txBox="1"/>
          <p:nvPr/>
        </p:nvSpPr>
        <p:spPr>
          <a:xfrm>
            <a:off x="1041688" y="2730474"/>
            <a:ext cx="4114208" cy="3311204"/>
          </a:xfrm>
          <a:prstGeom prst="rect">
            <a:avLst/>
          </a:prstGeom>
          <a:noFill/>
          <a:ln>
            <a:noFill/>
          </a:ln>
        </p:spPr>
        <p:txBody>
          <a:bodyPr anchorCtr="0" anchor="t" bIns="0" lIns="0" spcFirstLastPara="1" rIns="0" wrap="square" tIns="0">
            <a:spAutoFit/>
          </a:bodyPr>
          <a:lstStyle/>
          <a:p>
            <a:pPr indent="0" lvl="0" marL="0" marR="0" rtl="0" algn="just">
              <a:lnSpc>
                <a:spcPct val="157050"/>
              </a:lnSpc>
              <a:spcBef>
                <a:spcPts val="0"/>
              </a:spcBef>
              <a:spcAft>
                <a:spcPts val="0"/>
              </a:spcAft>
              <a:buClr>
                <a:srgbClr val="000000"/>
              </a:buClr>
              <a:buSzPts val="1695"/>
              <a:buFont typeface="Arial"/>
              <a:buNone/>
            </a:pPr>
            <a:r>
              <a:rPr b="0" i="0" lang="en-US" sz="1695" u="none" cap="none" strike="noStrike">
                <a:solidFill>
                  <a:srgbClr val="422F01"/>
                </a:solidFill>
                <a:latin typeface="Quicksand"/>
                <a:ea typeface="Quicksand"/>
                <a:cs typeface="Quicksand"/>
                <a:sym typeface="Quicksand"/>
              </a:rPr>
              <a:t>Liệt kê 5 khách hàng có tên bắt đầu bằng chữ D ở Bồ Đào Nha (PRT)</a:t>
            </a:r>
            <a:endParaRPr b="0" i="0" sz="1400" u="none" cap="none" strike="noStrike">
              <a:solidFill>
                <a:srgbClr val="000000"/>
              </a:solidFill>
              <a:latin typeface="Arial"/>
              <a:ea typeface="Arial"/>
              <a:cs typeface="Arial"/>
              <a:sym typeface="Arial"/>
            </a:endParaRPr>
          </a:p>
          <a:p>
            <a:pPr indent="-183085" lvl="1" marL="366169" marR="0" rtl="0" algn="just">
              <a:lnSpc>
                <a:spcPct val="157050"/>
              </a:lnSpc>
              <a:spcBef>
                <a:spcPts val="0"/>
              </a:spcBef>
              <a:spcAft>
                <a:spcPts val="0"/>
              </a:spcAft>
              <a:buClr>
                <a:srgbClr val="422F01"/>
              </a:buClr>
              <a:buSzPts val="1695"/>
              <a:buFont typeface="Arial"/>
              <a:buChar char="•"/>
            </a:pPr>
            <a:r>
              <a:rPr b="0" i="0" lang="en-US" sz="1695" u="none" cap="none" strike="noStrike">
                <a:solidFill>
                  <a:srgbClr val="422F01"/>
                </a:solidFill>
                <a:latin typeface="Quicksand"/>
                <a:ea typeface="Quicksand"/>
                <a:cs typeface="Quicksand"/>
                <a:sym typeface="Quicksand"/>
              </a:rPr>
              <a:t>Nếu khách hàng có tổng chi tiêu &gt; 500 và là khách hàng quay lại thì xuất "</a:t>
            </a:r>
            <a:r>
              <a:rPr b="1" i="0" lang="en-US" sz="1695" u="none" cap="none" strike="noStrike">
                <a:solidFill>
                  <a:srgbClr val="422F01"/>
                </a:solidFill>
                <a:latin typeface="Quicksand"/>
                <a:ea typeface="Quicksand"/>
                <a:cs typeface="Quicksand"/>
                <a:sym typeface="Quicksand"/>
              </a:rPr>
              <a:t>Khách hàng thân thiết</a:t>
            </a:r>
            <a:r>
              <a:rPr b="0" i="0" lang="en-US" sz="1695" u="none" cap="none" strike="noStrike">
                <a:solidFill>
                  <a:srgbClr val="422F01"/>
                </a:solidFill>
                <a:latin typeface="Quicksand"/>
                <a:ea typeface="Quicksand"/>
                <a:cs typeface="Quicksand"/>
                <a:sym typeface="Quicksand"/>
              </a:rPr>
              <a:t>". </a:t>
            </a:r>
            <a:endParaRPr b="0" i="0" sz="1400" u="none" cap="none" strike="noStrike">
              <a:solidFill>
                <a:srgbClr val="000000"/>
              </a:solidFill>
              <a:latin typeface="Arial"/>
              <a:ea typeface="Arial"/>
              <a:cs typeface="Arial"/>
              <a:sym typeface="Arial"/>
            </a:endParaRPr>
          </a:p>
          <a:p>
            <a:pPr indent="-183085" lvl="1" marL="366169" marR="0" rtl="0" algn="just">
              <a:lnSpc>
                <a:spcPct val="157050"/>
              </a:lnSpc>
              <a:spcBef>
                <a:spcPts val="0"/>
              </a:spcBef>
              <a:spcAft>
                <a:spcPts val="0"/>
              </a:spcAft>
              <a:buClr>
                <a:srgbClr val="422F01"/>
              </a:buClr>
              <a:buSzPts val="1695"/>
              <a:buFont typeface="Arial"/>
              <a:buChar char="•"/>
            </a:pPr>
            <a:r>
              <a:rPr b="0" i="0" lang="en-US" sz="1695" u="none" cap="none" strike="noStrike">
                <a:solidFill>
                  <a:srgbClr val="422F01"/>
                </a:solidFill>
                <a:latin typeface="Quicksand"/>
                <a:ea typeface="Quicksand"/>
                <a:cs typeface="Quicksand"/>
                <a:sym typeface="Quicksand"/>
              </a:rPr>
              <a:t>Nếu tổng chi tiêu &gt; 500 và là khách hàng lần đầu tiên tới thì xuất "</a:t>
            </a:r>
            <a:r>
              <a:rPr b="1" i="0" lang="en-US" sz="1695" u="none" cap="none" strike="noStrike">
                <a:solidFill>
                  <a:srgbClr val="422F01"/>
                </a:solidFill>
                <a:latin typeface="Quicksand"/>
                <a:ea typeface="Quicksand"/>
                <a:cs typeface="Quicksand"/>
                <a:sym typeface="Quicksand"/>
              </a:rPr>
              <a:t>Khách hàng tiềm năng</a:t>
            </a:r>
            <a:r>
              <a:rPr b="0" i="0" lang="en-US" sz="1695" u="none" cap="none" strike="noStrike">
                <a:solidFill>
                  <a:srgbClr val="422F01"/>
                </a:solidFill>
                <a:latin typeface="Quicksand"/>
                <a:ea typeface="Quicksand"/>
                <a:cs typeface="Quicksand"/>
                <a:sym typeface="Quicksand"/>
              </a:rPr>
              <a:t>". </a:t>
            </a:r>
            <a:endParaRPr b="0" i="0" sz="1400" u="none" cap="none" strike="noStrike">
              <a:solidFill>
                <a:srgbClr val="000000"/>
              </a:solidFill>
              <a:latin typeface="Arial"/>
              <a:ea typeface="Arial"/>
              <a:cs typeface="Arial"/>
              <a:sym typeface="Arial"/>
            </a:endParaRPr>
          </a:p>
          <a:p>
            <a:pPr indent="-183085" lvl="1" marL="366169" marR="0" rtl="0" algn="just">
              <a:lnSpc>
                <a:spcPct val="157050"/>
              </a:lnSpc>
              <a:spcBef>
                <a:spcPts val="0"/>
              </a:spcBef>
              <a:spcAft>
                <a:spcPts val="0"/>
              </a:spcAft>
              <a:buClr>
                <a:srgbClr val="422F01"/>
              </a:buClr>
              <a:buSzPts val="1695"/>
              <a:buFont typeface="Arial"/>
              <a:buChar char="•"/>
            </a:pPr>
            <a:r>
              <a:rPr b="0" i="0" lang="en-US" sz="1695" u="none" cap="none" strike="noStrike">
                <a:solidFill>
                  <a:srgbClr val="422F01"/>
                </a:solidFill>
                <a:latin typeface="Quicksand"/>
                <a:ea typeface="Quicksand"/>
                <a:cs typeface="Quicksand"/>
                <a:sym typeface="Quicksand"/>
              </a:rPr>
              <a:t>Ngược lại xuất "</a:t>
            </a:r>
            <a:r>
              <a:rPr b="1" i="0" lang="en-US" sz="1695" u="none" cap="none" strike="noStrike">
                <a:solidFill>
                  <a:srgbClr val="422F01"/>
                </a:solidFill>
                <a:latin typeface="Quicksand"/>
                <a:ea typeface="Quicksand"/>
                <a:cs typeface="Quicksand"/>
                <a:sym typeface="Quicksand"/>
              </a:rPr>
              <a:t>Khách hàng vãng lai."</a:t>
            </a:r>
            <a:endParaRPr b="0" i="0" sz="1400" u="none" cap="none" strike="noStrike">
              <a:solidFill>
                <a:srgbClr val="000000"/>
              </a:solidFill>
              <a:latin typeface="Arial"/>
              <a:ea typeface="Arial"/>
              <a:cs typeface="Arial"/>
              <a:sym typeface="Arial"/>
            </a:endParaRPr>
          </a:p>
        </p:txBody>
      </p:sp>
      <p:cxnSp>
        <p:nvCxnSpPr>
          <p:cNvPr id="641" name="Google Shape;641;p36"/>
          <p:cNvCxnSpPr/>
          <p:nvPr/>
        </p:nvCxnSpPr>
        <p:spPr>
          <a:xfrm>
            <a:off x="2044171" y="2329932"/>
            <a:ext cx="2432532" cy="0"/>
          </a:xfrm>
          <a:prstGeom prst="straightConnector1">
            <a:avLst/>
          </a:prstGeom>
          <a:noFill/>
          <a:ln cap="rnd" cmpd="sng" w="19050">
            <a:solidFill>
              <a:srgbClr val="6D592D"/>
            </a:solidFill>
            <a:prstDash val="dot"/>
            <a:round/>
            <a:headEnd len="sm" w="sm" type="none"/>
            <a:tailEnd len="sm" w="sm" type="none"/>
          </a:ln>
        </p:spPr>
      </p:cxnSp>
      <p:sp>
        <p:nvSpPr>
          <p:cNvPr id="642" name="Google Shape;642;p36"/>
          <p:cNvSpPr txBox="1"/>
          <p:nvPr/>
        </p:nvSpPr>
        <p:spPr>
          <a:xfrm>
            <a:off x="1795184" y="1944511"/>
            <a:ext cx="2607216" cy="2698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422F01"/>
                </a:solidFill>
                <a:latin typeface="Quicksand"/>
                <a:ea typeface="Quicksand"/>
                <a:cs typeface="Quicksand"/>
                <a:sym typeface="Quicksand"/>
              </a:rPr>
              <a:t>Câu 4</a:t>
            </a:r>
            <a:endParaRPr b="0" i="0" sz="1400" u="none" cap="none" strike="noStrike">
              <a:solidFill>
                <a:srgbClr val="000000"/>
              </a:solidFill>
              <a:latin typeface="Arial"/>
              <a:ea typeface="Arial"/>
              <a:cs typeface="Arial"/>
              <a:sym typeface="Arial"/>
            </a:endParaRPr>
          </a:p>
        </p:txBody>
      </p:sp>
      <p:pic>
        <p:nvPicPr>
          <p:cNvPr id="643" name="Google Shape;643;p36"/>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644" name="Google Shape;644;p36"/>
          <p:cNvGrpSpPr/>
          <p:nvPr/>
        </p:nvGrpSpPr>
        <p:grpSpPr>
          <a:xfrm>
            <a:off x="82349" y="5634120"/>
            <a:ext cx="3956532" cy="451099"/>
            <a:chOff x="545314" y="184190"/>
            <a:chExt cx="6184267" cy="2087492"/>
          </a:xfrm>
        </p:grpSpPr>
        <p:sp>
          <p:nvSpPr>
            <p:cNvPr id="645" name="Google Shape;645;p36"/>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6"/>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 name="Google Shape;647;p36"/>
          <p:cNvGrpSpPr/>
          <p:nvPr/>
        </p:nvGrpSpPr>
        <p:grpSpPr>
          <a:xfrm>
            <a:off x="9022931" y="6619423"/>
            <a:ext cx="379735" cy="381478"/>
            <a:chOff x="1135" y="0"/>
            <a:chExt cx="506314" cy="508637"/>
          </a:xfrm>
        </p:grpSpPr>
        <p:sp>
          <p:nvSpPr>
            <p:cNvPr id="648" name="Google Shape;648;p36"/>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6"/>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35</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653" name="Shape 653"/>
        <p:cNvGrpSpPr/>
        <p:nvPr/>
      </p:nvGrpSpPr>
      <p:grpSpPr>
        <a:xfrm>
          <a:off x="0" y="0"/>
          <a:ext cx="0" cy="0"/>
          <a:chOff x="0" y="0"/>
          <a:chExt cx="0" cy="0"/>
        </a:xfrm>
      </p:grpSpPr>
      <p:sp>
        <p:nvSpPr>
          <p:cNvPr id="654" name="Google Shape;654;p37"/>
          <p:cNvSpPr txBox="1"/>
          <p:nvPr/>
        </p:nvSpPr>
        <p:spPr>
          <a:xfrm>
            <a:off x="1324259" y="1024118"/>
            <a:ext cx="7448194" cy="83356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500"/>
              <a:buFont typeface="Arial"/>
              <a:buNone/>
            </a:pPr>
            <a:r>
              <a:rPr b="0" i="0" lang="en-US" sz="6500" u="none" cap="none" strike="noStrike">
                <a:solidFill>
                  <a:srgbClr val="422F01"/>
                </a:solidFill>
                <a:latin typeface="Quicksand"/>
                <a:ea typeface="Quicksand"/>
                <a:cs typeface="Quicksand"/>
                <a:sym typeface="Quicksand"/>
              </a:rPr>
              <a:t>Kết quả</a:t>
            </a:r>
            <a:endParaRPr b="0" i="0" sz="6500" u="none" cap="none" strike="noStrike">
              <a:solidFill>
                <a:srgbClr val="422F01"/>
              </a:solidFill>
              <a:latin typeface="Quicksand"/>
              <a:ea typeface="Quicksand"/>
              <a:cs typeface="Quicksand"/>
              <a:sym typeface="Quicksand"/>
            </a:endParaRPr>
          </a:p>
        </p:txBody>
      </p:sp>
      <p:grpSp>
        <p:nvGrpSpPr>
          <p:cNvPr id="655" name="Google Shape;655;p37"/>
          <p:cNvGrpSpPr/>
          <p:nvPr/>
        </p:nvGrpSpPr>
        <p:grpSpPr>
          <a:xfrm>
            <a:off x="6202330" y="2749688"/>
            <a:ext cx="2969848" cy="3042804"/>
            <a:chOff x="173778" y="1368365"/>
            <a:chExt cx="2969848" cy="3042804"/>
          </a:xfrm>
        </p:grpSpPr>
        <p:grpSp>
          <p:nvGrpSpPr>
            <p:cNvPr id="656" name="Google Shape;656;p37"/>
            <p:cNvGrpSpPr/>
            <p:nvPr/>
          </p:nvGrpSpPr>
          <p:grpSpPr>
            <a:xfrm>
              <a:off x="173778" y="1368365"/>
              <a:ext cx="2969848" cy="3042804"/>
              <a:chOff x="0" y="0"/>
              <a:chExt cx="3676984" cy="3767310"/>
            </a:xfrm>
          </p:grpSpPr>
          <p:sp>
            <p:nvSpPr>
              <p:cNvPr id="657" name="Google Shape;657;p37"/>
              <p:cNvSpPr/>
              <p:nvPr/>
            </p:nvSpPr>
            <p:spPr>
              <a:xfrm>
                <a:off x="92710" y="106680"/>
                <a:ext cx="3572843" cy="3647930"/>
              </a:xfrm>
              <a:custGeom>
                <a:rect b="b" l="l" r="r" t="t"/>
                <a:pathLst>
                  <a:path extrusionOk="0" h="3647930" w="3572843">
                    <a:moveTo>
                      <a:pt x="3546173" y="3458700"/>
                    </a:moveTo>
                    <a:cubicBezTo>
                      <a:pt x="3546173" y="3546330"/>
                      <a:pt x="3469973" y="3617450"/>
                      <a:pt x="3388693" y="3617450"/>
                    </a:cubicBezTo>
                    <a:lnTo>
                      <a:pt x="66040" y="3617450"/>
                    </a:lnTo>
                    <a:cubicBezTo>
                      <a:pt x="43180" y="3617450"/>
                      <a:pt x="20320" y="3612370"/>
                      <a:pt x="0" y="3603480"/>
                    </a:cubicBezTo>
                    <a:cubicBezTo>
                      <a:pt x="26670" y="3631420"/>
                      <a:pt x="63500" y="3647930"/>
                      <a:pt x="116899" y="3647930"/>
                    </a:cubicBezTo>
                    <a:lnTo>
                      <a:pt x="3426793" y="3647930"/>
                    </a:lnTo>
                    <a:cubicBezTo>
                      <a:pt x="3506804" y="3647930"/>
                      <a:pt x="3572843" y="3581890"/>
                      <a:pt x="3572843" y="3501880"/>
                    </a:cubicBezTo>
                    <a:lnTo>
                      <a:pt x="3572843" y="95250"/>
                    </a:lnTo>
                    <a:cubicBezTo>
                      <a:pt x="3572843" y="58420"/>
                      <a:pt x="3558873" y="25400"/>
                      <a:pt x="3537284" y="0"/>
                    </a:cubicBezTo>
                    <a:cubicBezTo>
                      <a:pt x="3543634" y="16510"/>
                      <a:pt x="3546173" y="34290"/>
                      <a:pt x="3546173" y="52070"/>
                    </a:cubicBezTo>
                    <a:lnTo>
                      <a:pt x="3546173" y="3458700"/>
                    </a:lnTo>
                    <a:lnTo>
                      <a:pt x="3546173" y="3458700"/>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7"/>
              <p:cNvSpPr/>
              <p:nvPr/>
            </p:nvSpPr>
            <p:spPr>
              <a:xfrm>
                <a:off x="12700" y="12700"/>
                <a:ext cx="3612214" cy="3698730"/>
              </a:xfrm>
              <a:custGeom>
                <a:rect b="b" l="l" r="r" t="t"/>
                <a:pathLst>
                  <a:path extrusionOk="0" h="3698730" w="3612214">
                    <a:moveTo>
                      <a:pt x="146050" y="3698730"/>
                    </a:moveTo>
                    <a:lnTo>
                      <a:pt x="3466164" y="3698730"/>
                    </a:lnTo>
                    <a:cubicBezTo>
                      <a:pt x="3546173" y="3698730"/>
                      <a:pt x="3612214" y="3632690"/>
                      <a:pt x="3612214" y="3552680"/>
                    </a:cubicBezTo>
                    <a:lnTo>
                      <a:pt x="3612214" y="146050"/>
                    </a:lnTo>
                    <a:cubicBezTo>
                      <a:pt x="3612214" y="66040"/>
                      <a:pt x="3546173" y="0"/>
                      <a:pt x="3466164" y="0"/>
                    </a:cubicBezTo>
                    <a:lnTo>
                      <a:pt x="146050" y="0"/>
                    </a:lnTo>
                    <a:cubicBezTo>
                      <a:pt x="66040" y="0"/>
                      <a:pt x="0" y="66040"/>
                      <a:pt x="0" y="146050"/>
                    </a:cubicBezTo>
                    <a:lnTo>
                      <a:pt x="0" y="3552680"/>
                    </a:lnTo>
                    <a:cubicBezTo>
                      <a:pt x="0" y="3633960"/>
                      <a:pt x="66040" y="3698730"/>
                      <a:pt x="146050" y="369873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7"/>
              <p:cNvSpPr/>
              <p:nvPr/>
            </p:nvSpPr>
            <p:spPr>
              <a:xfrm>
                <a:off x="0" y="0"/>
                <a:ext cx="3676984" cy="3767310"/>
              </a:xfrm>
              <a:custGeom>
                <a:rect b="b" l="l" r="r" t="t"/>
                <a:pathLst>
                  <a:path extrusionOk="0" h="3767310" w="3676984">
                    <a:moveTo>
                      <a:pt x="3613484" y="74930"/>
                    </a:moveTo>
                    <a:cubicBezTo>
                      <a:pt x="3585544" y="30480"/>
                      <a:pt x="3536014" y="0"/>
                      <a:pt x="3478864" y="0"/>
                    </a:cubicBezTo>
                    <a:lnTo>
                      <a:pt x="158750" y="0"/>
                    </a:lnTo>
                    <a:cubicBezTo>
                      <a:pt x="71120" y="0"/>
                      <a:pt x="0" y="71120"/>
                      <a:pt x="0" y="158750"/>
                    </a:cubicBezTo>
                    <a:lnTo>
                      <a:pt x="0" y="3565380"/>
                    </a:lnTo>
                    <a:cubicBezTo>
                      <a:pt x="0" y="3617450"/>
                      <a:pt x="25400" y="3663170"/>
                      <a:pt x="63500" y="3692380"/>
                    </a:cubicBezTo>
                    <a:cubicBezTo>
                      <a:pt x="91440" y="3736830"/>
                      <a:pt x="140970" y="3767310"/>
                      <a:pt x="212870" y="3767310"/>
                    </a:cubicBezTo>
                    <a:lnTo>
                      <a:pt x="3518234" y="3767310"/>
                    </a:lnTo>
                    <a:cubicBezTo>
                      <a:pt x="3605864" y="3767310"/>
                      <a:pt x="3676984" y="3696190"/>
                      <a:pt x="3676984" y="3608560"/>
                    </a:cubicBezTo>
                    <a:lnTo>
                      <a:pt x="3676984" y="201930"/>
                    </a:lnTo>
                    <a:cubicBezTo>
                      <a:pt x="3676983" y="149860"/>
                      <a:pt x="3651583" y="104140"/>
                      <a:pt x="3613484" y="74930"/>
                    </a:cubicBezTo>
                    <a:close/>
                    <a:moveTo>
                      <a:pt x="12700" y="3565380"/>
                    </a:moveTo>
                    <a:lnTo>
                      <a:pt x="12700" y="158750"/>
                    </a:lnTo>
                    <a:cubicBezTo>
                      <a:pt x="12700" y="78740"/>
                      <a:pt x="78740" y="12700"/>
                      <a:pt x="158750" y="12700"/>
                    </a:cubicBezTo>
                    <a:lnTo>
                      <a:pt x="3478864" y="12700"/>
                    </a:lnTo>
                    <a:cubicBezTo>
                      <a:pt x="3558873" y="12700"/>
                      <a:pt x="3624914" y="78740"/>
                      <a:pt x="3624914" y="158750"/>
                    </a:cubicBezTo>
                    <a:lnTo>
                      <a:pt x="3624914" y="3565380"/>
                    </a:lnTo>
                    <a:cubicBezTo>
                      <a:pt x="3624914" y="3645390"/>
                      <a:pt x="3558873" y="3711430"/>
                      <a:pt x="3478864" y="3711430"/>
                    </a:cubicBezTo>
                    <a:lnTo>
                      <a:pt x="158750" y="3711430"/>
                    </a:lnTo>
                    <a:cubicBezTo>
                      <a:pt x="78740" y="3711430"/>
                      <a:pt x="12700" y="3646660"/>
                      <a:pt x="12700" y="3565380"/>
                    </a:cubicBezTo>
                    <a:close/>
                    <a:moveTo>
                      <a:pt x="3665553" y="3608560"/>
                    </a:moveTo>
                    <a:cubicBezTo>
                      <a:pt x="3665553" y="3688570"/>
                      <a:pt x="3598244" y="3754610"/>
                      <a:pt x="3518234" y="3754610"/>
                    </a:cubicBezTo>
                    <a:lnTo>
                      <a:pt x="212870" y="3754610"/>
                    </a:lnTo>
                    <a:cubicBezTo>
                      <a:pt x="157480" y="3754610"/>
                      <a:pt x="120650" y="3738100"/>
                      <a:pt x="93980" y="3710160"/>
                    </a:cubicBezTo>
                    <a:cubicBezTo>
                      <a:pt x="114300" y="3719050"/>
                      <a:pt x="135890" y="3724130"/>
                      <a:pt x="160020" y="3724130"/>
                    </a:cubicBezTo>
                    <a:lnTo>
                      <a:pt x="3480134" y="3724130"/>
                    </a:lnTo>
                    <a:cubicBezTo>
                      <a:pt x="3567764" y="3724130"/>
                      <a:pt x="3638884" y="3653010"/>
                      <a:pt x="3638884" y="3565380"/>
                    </a:cubicBezTo>
                    <a:lnTo>
                      <a:pt x="3638884" y="158750"/>
                    </a:lnTo>
                    <a:cubicBezTo>
                      <a:pt x="3638884" y="140970"/>
                      <a:pt x="3635073" y="123190"/>
                      <a:pt x="3629994" y="106680"/>
                    </a:cubicBezTo>
                    <a:cubicBezTo>
                      <a:pt x="3651584" y="132080"/>
                      <a:pt x="3665554" y="165100"/>
                      <a:pt x="3665554" y="201930"/>
                    </a:cubicBezTo>
                    <a:lnTo>
                      <a:pt x="3665554" y="3608560"/>
                    </a:lnTo>
                    <a:cubicBezTo>
                      <a:pt x="3665553" y="3608560"/>
                      <a:pt x="3665553" y="3608560"/>
                      <a:pt x="3665553" y="3608560"/>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0" name="Google Shape;660;p37"/>
            <p:cNvSpPr txBox="1"/>
            <p:nvPr/>
          </p:nvSpPr>
          <p:spPr>
            <a:xfrm>
              <a:off x="565883" y="2086980"/>
              <a:ext cx="2185638" cy="17570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700"/>
                <a:buFont typeface="Arial"/>
                <a:buNone/>
              </a:pPr>
              <a:r>
                <a:rPr b="0" i="0" lang="en-US" sz="1700" u="none" cap="none" strike="noStrike">
                  <a:solidFill>
                    <a:srgbClr val="000000"/>
                  </a:solidFill>
                  <a:latin typeface="Quicksand"/>
                  <a:ea typeface="Quicksand"/>
                  <a:cs typeface="Quicksand"/>
                  <a:sym typeface="Quicksand"/>
                </a:rPr>
                <a:t>Cho biết top 10 quốc gia có lượng khách du lịch cao nhất trong năm 2016, sắp xếp các giá trị theo thứ tự tăng dần.</a:t>
              </a:r>
              <a:endParaRPr b="0" i="0" sz="1400" u="none" cap="none" strike="noStrike">
                <a:solidFill>
                  <a:srgbClr val="000000"/>
                </a:solidFill>
                <a:latin typeface="Arial"/>
                <a:ea typeface="Arial"/>
                <a:cs typeface="Arial"/>
                <a:sym typeface="Arial"/>
              </a:endParaRPr>
            </a:p>
          </p:txBody>
        </p:sp>
        <p:cxnSp>
          <p:nvCxnSpPr>
            <p:cNvPr id="661" name="Google Shape;661;p37"/>
            <p:cNvCxnSpPr/>
            <p:nvPr/>
          </p:nvCxnSpPr>
          <p:spPr>
            <a:xfrm>
              <a:off x="375647" y="1951333"/>
              <a:ext cx="2427902" cy="0"/>
            </a:xfrm>
            <a:prstGeom prst="straightConnector1">
              <a:avLst/>
            </a:prstGeom>
            <a:noFill/>
            <a:ln cap="rnd" cmpd="sng" w="19050">
              <a:solidFill>
                <a:srgbClr val="6D592D"/>
              </a:solidFill>
              <a:prstDash val="dot"/>
              <a:round/>
              <a:headEnd len="sm" w="sm" type="none"/>
              <a:tailEnd len="sm" w="sm" type="none"/>
            </a:ln>
          </p:spPr>
        </p:cxnSp>
        <p:sp>
          <p:nvSpPr>
            <p:cNvPr id="662" name="Google Shape;662;p37"/>
            <p:cNvSpPr txBox="1"/>
            <p:nvPr/>
          </p:nvSpPr>
          <p:spPr>
            <a:xfrm>
              <a:off x="375647" y="1568881"/>
              <a:ext cx="2602254" cy="314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Quicksand"/>
                  <a:ea typeface="Quicksand"/>
                  <a:cs typeface="Quicksand"/>
                  <a:sym typeface="Quicksand"/>
                </a:rPr>
                <a:t>Câu 1</a:t>
              </a:r>
              <a:endParaRPr b="0" i="0" sz="1400" u="none" cap="none" strike="noStrike">
                <a:solidFill>
                  <a:srgbClr val="000000"/>
                </a:solidFill>
                <a:latin typeface="Arial"/>
                <a:ea typeface="Arial"/>
                <a:cs typeface="Arial"/>
                <a:sym typeface="Arial"/>
              </a:endParaRPr>
            </a:p>
          </p:txBody>
        </p:sp>
      </p:grpSp>
      <p:pic>
        <p:nvPicPr>
          <p:cNvPr id="663" name="Google Shape;663;p37"/>
          <p:cNvPicPr preferRelativeResize="0"/>
          <p:nvPr/>
        </p:nvPicPr>
        <p:blipFill rotWithShape="1">
          <a:blip r:embed="rId3">
            <a:alphaModFix/>
          </a:blip>
          <a:srcRect b="0" l="0" r="0" t="0"/>
          <a:stretch/>
        </p:blipFill>
        <p:spPr>
          <a:xfrm rot="5400000">
            <a:off x="5908286" y="5450082"/>
            <a:ext cx="588089" cy="684820"/>
          </a:xfrm>
          <a:prstGeom prst="rect">
            <a:avLst/>
          </a:prstGeom>
          <a:noFill/>
          <a:ln>
            <a:noFill/>
          </a:ln>
        </p:spPr>
      </p:pic>
      <p:pic>
        <p:nvPicPr>
          <p:cNvPr id="664" name="Google Shape;664;p37"/>
          <p:cNvPicPr preferRelativeResize="0"/>
          <p:nvPr/>
        </p:nvPicPr>
        <p:blipFill rotWithShape="1">
          <a:blip r:embed="rId4">
            <a:alphaModFix/>
          </a:blip>
          <a:srcRect b="0" l="0" r="0" t="0"/>
          <a:stretch/>
        </p:blipFill>
        <p:spPr>
          <a:xfrm>
            <a:off x="2868453" y="4411168"/>
            <a:ext cx="458844" cy="458844"/>
          </a:xfrm>
          <a:prstGeom prst="rect">
            <a:avLst/>
          </a:prstGeom>
          <a:noFill/>
          <a:ln>
            <a:noFill/>
          </a:ln>
        </p:spPr>
      </p:pic>
      <p:grpSp>
        <p:nvGrpSpPr>
          <p:cNvPr id="665" name="Google Shape;665;p37"/>
          <p:cNvGrpSpPr/>
          <p:nvPr/>
        </p:nvGrpSpPr>
        <p:grpSpPr>
          <a:xfrm>
            <a:off x="728576" y="4373581"/>
            <a:ext cx="5074872" cy="990097"/>
            <a:chOff x="664265" y="293501"/>
            <a:chExt cx="7533257" cy="3326344"/>
          </a:xfrm>
        </p:grpSpPr>
        <p:sp>
          <p:nvSpPr>
            <p:cNvPr id="666" name="Google Shape;666;p37"/>
            <p:cNvSpPr/>
            <p:nvPr/>
          </p:nvSpPr>
          <p:spPr>
            <a:xfrm>
              <a:off x="718390" y="293501"/>
              <a:ext cx="7479132" cy="3278514"/>
            </a:xfrm>
            <a:custGeom>
              <a:rect b="b" l="l" r="r" t="t"/>
              <a:pathLst>
                <a:path extrusionOk="0" h="3278514" w="7479132">
                  <a:moveTo>
                    <a:pt x="63967" y="195667"/>
                  </a:moveTo>
                  <a:lnTo>
                    <a:pt x="63967" y="163056"/>
                  </a:lnTo>
                  <a:cubicBezTo>
                    <a:pt x="145154" y="163056"/>
                    <a:pt x="211581" y="133706"/>
                    <a:pt x="211581" y="97834"/>
                  </a:cubicBezTo>
                  <a:cubicBezTo>
                    <a:pt x="211581" y="61961"/>
                    <a:pt x="145154" y="32611"/>
                    <a:pt x="63967" y="32611"/>
                  </a:cubicBezTo>
                  <a:lnTo>
                    <a:pt x="63967" y="0"/>
                  </a:lnTo>
                  <a:cubicBezTo>
                    <a:pt x="186979" y="0"/>
                    <a:pt x="285388" y="43482"/>
                    <a:pt x="285388" y="97834"/>
                  </a:cubicBezTo>
                  <a:cubicBezTo>
                    <a:pt x="285388" y="152186"/>
                    <a:pt x="186979" y="195667"/>
                    <a:pt x="63967" y="195667"/>
                  </a:cubicBezTo>
                  <a:close/>
                  <a:moveTo>
                    <a:pt x="3936386" y="113052"/>
                  </a:moveTo>
                  <a:lnTo>
                    <a:pt x="3936386" y="80441"/>
                  </a:lnTo>
                  <a:lnTo>
                    <a:pt x="3493542" y="80441"/>
                  </a:lnTo>
                  <a:lnTo>
                    <a:pt x="3493542" y="113052"/>
                  </a:lnTo>
                  <a:lnTo>
                    <a:pt x="3936386" y="113052"/>
                  </a:lnTo>
                  <a:close/>
                  <a:moveTo>
                    <a:pt x="3714964" y="3278514"/>
                  </a:moveTo>
                  <a:cubicBezTo>
                    <a:pt x="3837976" y="3278514"/>
                    <a:pt x="3936386" y="3235033"/>
                    <a:pt x="3936386" y="3180681"/>
                  </a:cubicBezTo>
                  <a:lnTo>
                    <a:pt x="3862578" y="3180681"/>
                  </a:lnTo>
                  <a:cubicBezTo>
                    <a:pt x="3862578" y="3216553"/>
                    <a:pt x="3796152" y="3245903"/>
                    <a:pt x="3714964" y="3245903"/>
                  </a:cubicBezTo>
                  <a:cubicBezTo>
                    <a:pt x="3633776" y="3245903"/>
                    <a:pt x="3567349" y="3216553"/>
                    <a:pt x="3567349" y="3180681"/>
                  </a:cubicBezTo>
                  <a:lnTo>
                    <a:pt x="3493542" y="3180681"/>
                  </a:lnTo>
                  <a:cubicBezTo>
                    <a:pt x="3493542" y="3233946"/>
                    <a:pt x="3591952" y="3278514"/>
                    <a:pt x="3714964" y="3278514"/>
                  </a:cubicBezTo>
                  <a:close/>
                  <a:moveTo>
                    <a:pt x="1832880" y="2444754"/>
                  </a:moveTo>
                  <a:cubicBezTo>
                    <a:pt x="1832880" y="2499106"/>
                    <a:pt x="1931289" y="2542588"/>
                    <a:pt x="2054301" y="2542588"/>
                  </a:cubicBezTo>
                  <a:lnTo>
                    <a:pt x="2054301" y="2509977"/>
                  </a:lnTo>
                  <a:cubicBezTo>
                    <a:pt x="1973113" y="2509977"/>
                    <a:pt x="1906687" y="2480626"/>
                    <a:pt x="1906687" y="2444754"/>
                  </a:cubicBezTo>
                  <a:cubicBezTo>
                    <a:pt x="1906687" y="2408882"/>
                    <a:pt x="1973113" y="2379532"/>
                    <a:pt x="2054301" y="2379532"/>
                  </a:cubicBezTo>
                  <a:lnTo>
                    <a:pt x="2054301" y="2346920"/>
                  </a:lnTo>
                  <a:cubicBezTo>
                    <a:pt x="1933750" y="2346920"/>
                    <a:pt x="1832880" y="2391489"/>
                    <a:pt x="1832880" y="2444754"/>
                  </a:cubicBezTo>
                  <a:close/>
                  <a:moveTo>
                    <a:pt x="312451" y="1741439"/>
                  </a:moveTo>
                  <a:lnTo>
                    <a:pt x="364116" y="1717524"/>
                  </a:lnTo>
                  <a:lnTo>
                    <a:pt x="51665" y="1579470"/>
                  </a:lnTo>
                  <a:lnTo>
                    <a:pt x="0" y="1602298"/>
                  </a:lnTo>
                  <a:lnTo>
                    <a:pt x="312451" y="1741439"/>
                  </a:lnTo>
                  <a:close/>
                  <a:moveTo>
                    <a:pt x="7479132" y="901157"/>
                  </a:moveTo>
                  <a:lnTo>
                    <a:pt x="7479132" y="868545"/>
                  </a:lnTo>
                  <a:lnTo>
                    <a:pt x="7036289" y="868545"/>
                  </a:lnTo>
                  <a:lnTo>
                    <a:pt x="7036289" y="901157"/>
                  </a:lnTo>
                  <a:lnTo>
                    <a:pt x="7479132" y="901157"/>
                  </a:lnTo>
                  <a:close/>
                  <a:moveTo>
                    <a:pt x="7147000" y="1666433"/>
                  </a:moveTo>
                  <a:cubicBezTo>
                    <a:pt x="7147000" y="1720785"/>
                    <a:pt x="7245410" y="1764267"/>
                    <a:pt x="7368422" y="1764267"/>
                  </a:cubicBezTo>
                  <a:lnTo>
                    <a:pt x="7368422" y="1731656"/>
                  </a:lnTo>
                  <a:cubicBezTo>
                    <a:pt x="7287234" y="1731656"/>
                    <a:pt x="7220808" y="1702305"/>
                    <a:pt x="7220808" y="1666433"/>
                  </a:cubicBezTo>
                  <a:cubicBezTo>
                    <a:pt x="7220808" y="1630561"/>
                    <a:pt x="7287234" y="1601211"/>
                    <a:pt x="7368422" y="1601211"/>
                  </a:cubicBezTo>
                  <a:lnTo>
                    <a:pt x="7368422" y="1568599"/>
                  </a:lnTo>
                  <a:cubicBezTo>
                    <a:pt x="7247869" y="1568599"/>
                    <a:pt x="7147000" y="1612081"/>
                    <a:pt x="7147000" y="1666433"/>
                  </a:cubicBezTo>
                  <a:close/>
                  <a:moveTo>
                    <a:pt x="3820754" y="881590"/>
                  </a:moveTo>
                  <a:cubicBezTo>
                    <a:pt x="3820754" y="827238"/>
                    <a:pt x="3722345" y="783756"/>
                    <a:pt x="3599332" y="783756"/>
                  </a:cubicBezTo>
                  <a:lnTo>
                    <a:pt x="3599332" y="816367"/>
                  </a:lnTo>
                  <a:cubicBezTo>
                    <a:pt x="3680521" y="816367"/>
                    <a:pt x="3746947" y="845717"/>
                    <a:pt x="3746947" y="881590"/>
                  </a:cubicBezTo>
                  <a:cubicBezTo>
                    <a:pt x="3746947" y="917462"/>
                    <a:pt x="3680521" y="946812"/>
                    <a:pt x="3599332" y="946812"/>
                  </a:cubicBezTo>
                  <a:lnTo>
                    <a:pt x="3599332" y="979423"/>
                  </a:lnTo>
                  <a:cubicBezTo>
                    <a:pt x="3722345" y="979423"/>
                    <a:pt x="3820754" y="934855"/>
                    <a:pt x="3820754" y="881590"/>
                  </a:cubicBezTo>
                  <a:close/>
                  <a:moveTo>
                    <a:pt x="1978034" y="781582"/>
                  </a:moveTo>
                  <a:lnTo>
                    <a:pt x="1904227" y="781582"/>
                  </a:lnTo>
                  <a:lnTo>
                    <a:pt x="1904227" y="977249"/>
                  </a:lnTo>
                  <a:lnTo>
                    <a:pt x="1978034" y="977249"/>
                  </a:lnTo>
                  <a:lnTo>
                    <a:pt x="1978034" y="781582"/>
                  </a:lnTo>
                  <a:close/>
                  <a:moveTo>
                    <a:pt x="3933925" y="1679478"/>
                  </a:moveTo>
                  <a:lnTo>
                    <a:pt x="3933925" y="1646866"/>
                  </a:lnTo>
                  <a:lnTo>
                    <a:pt x="3491082" y="1646866"/>
                  </a:lnTo>
                  <a:lnTo>
                    <a:pt x="3491082" y="1679478"/>
                  </a:lnTo>
                  <a:lnTo>
                    <a:pt x="3933925" y="1679478"/>
                  </a:lnTo>
                  <a:close/>
                  <a:moveTo>
                    <a:pt x="7479132" y="3243729"/>
                  </a:moveTo>
                  <a:lnTo>
                    <a:pt x="7479132" y="3211118"/>
                  </a:lnTo>
                  <a:lnTo>
                    <a:pt x="7036289" y="3211118"/>
                  </a:lnTo>
                  <a:lnTo>
                    <a:pt x="7036289" y="3243729"/>
                  </a:lnTo>
                  <a:lnTo>
                    <a:pt x="7479132" y="3243729"/>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7"/>
            <p:cNvSpPr/>
            <p:nvPr/>
          </p:nvSpPr>
          <p:spPr>
            <a:xfrm>
              <a:off x="664265" y="293501"/>
              <a:ext cx="7493893" cy="3326344"/>
            </a:xfrm>
            <a:custGeom>
              <a:rect b="b" l="l" r="r" t="t"/>
              <a:pathLst>
                <a:path extrusionOk="0" h="3326344" w="7493893">
                  <a:moveTo>
                    <a:pt x="7348740" y="2544762"/>
                  </a:moveTo>
                  <a:lnTo>
                    <a:pt x="7274933" y="2544762"/>
                  </a:lnTo>
                  <a:lnTo>
                    <a:pt x="7274933" y="2349095"/>
                  </a:lnTo>
                  <a:lnTo>
                    <a:pt x="7348740" y="2349095"/>
                  </a:lnTo>
                  <a:lnTo>
                    <a:pt x="7348740" y="2544762"/>
                  </a:lnTo>
                  <a:close/>
                  <a:moveTo>
                    <a:pt x="2032159" y="0"/>
                  </a:moveTo>
                  <a:lnTo>
                    <a:pt x="1958352" y="0"/>
                  </a:lnTo>
                  <a:lnTo>
                    <a:pt x="1958352" y="195667"/>
                  </a:lnTo>
                  <a:lnTo>
                    <a:pt x="2032159" y="195667"/>
                  </a:lnTo>
                  <a:lnTo>
                    <a:pt x="2032159" y="0"/>
                  </a:lnTo>
                  <a:close/>
                  <a:moveTo>
                    <a:pt x="103330" y="965292"/>
                  </a:moveTo>
                  <a:lnTo>
                    <a:pt x="51665" y="942464"/>
                  </a:lnTo>
                  <a:lnTo>
                    <a:pt x="364116" y="804410"/>
                  </a:lnTo>
                  <a:lnTo>
                    <a:pt x="415781" y="827238"/>
                  </a:lnTo>
                  <a:lnTo>
                    <a:pt x="103330" y="965292"/>
                  </a:lnTo>
                  <a:close/>
                  <a:moveTo>
                    <a:pt x="5348563" y="39133"/>
                  </a:moveTo>
                  <a:lnTo>
                    <a:pt x="5400228" y="16306"/>
                  </a:lnTo>
                  <a:lnTo>
                    <a:pt x="5712679" y="154360"/>
                  </a:lnTo>
                  <a:lnTo>
                    <a:pt x="5661014" y="177188"/>
                  </a:lnTo>
                  <a:lnTo>
                    <a:pt x="5348563" y="39133"/>
                  </a:lnTo>
                  <a:close/>
                  <a:moveTo>
                    <a:pt x="5761884" y="929420"/>
                  </a:moveTo>
                  <a:lnTo>
                    <a:pt x="5688077" y="929420"/>
                  </a:lnTo>
                  <a:cubicBezTo>
                    <a:pt x="5688077" y="893547"/>
                    <a:pt x="5621651" y="864197"/>
                    <a:pt x="5540462" y="864197"/>
                  </a:cubicBezTo>
                  <a:cubicBezTo>
                    <a:pt x="5459274" y="864197"/>
                    <a:pt x="5392848" y="893547"/>
                    <a:pt x="5392848" y="929420"/>
                  </a:cubicBezTo>
                  <a:lnTo>
                    <a:pt x="5319041" y="929420"/>
                  </a:lnTo>
                  <a:cubicBezTo>
                    <a:pt x="5319041" y="875068"/>
                    <a:pt x="5417451" y="831586"/>
                    <a:pt x="5540462" y="831586"/>
                  </a:cubicBezTo>
                  <a:cubicBezTo>
                    <a:pt x="5661014" y="831586"/>
                    <a:pt x="5761884" y="876155"/>
                    <a:pt x="5761884" y="929420"/>
                  </a:cubicBezTo>
                  <a:close/>
                  <a:moveTo>
                    <a:pt x="3650997" y="2533892"/>
                  </a:moveTo>
                  <a:lnTo>
                    <a:pt x="3599332" y="2511064"/>
                  </a:lnTo>
                  <a:lnTo>
                    <a:pt x="3911783" y="2373009"/>
                  </a:lnTo>
                  <a:lnTo>
                    <a:pt x="3963448" y="2395837"/>
                  </a:lnTo>
                  <a:lnTo>
                    <a:pt x="3650997" y="2533892"/>
                  </a:lnTo>
                  <a:close/>
                  <a:moveTo>
                    <a:pt x="255865" y="2543675"/>
                  </a:moveTo>
                  <a:lnTo>
                    <a:pt x="182058" y="2543675"/>
                  </a:lnTo>
                  <a:lnTo>
                    <a:pt x="182058" y="2348008"/>
                  </a:lnTo>
                  <a:lnTo>
                    <a:pt x="255865" y="2348008"/>
                  </a:lnTo>
                  <a:lnTo>
                    <a:pt x="255865" y="2543675"/>
                  </a:lnTo>
                  <a:close/>
                  <a:moveTo>
                    <a:pt x="5574906" y="3326344"/>
                  </a:moveTo>
                  <a:lnTo>
                    <a:pt x="5501099" y="3326344"/>
                  </a:lnTo>
                  <a:lnTo>
                    <a:pt x="5501099" y="3130677"/>
                  </a:lnTo>
                  <a:lnTo>
                    <a:pt x="5574906" y="3130677"/>
                  </a:lnTo>
                  <a:lnTo>
                    <a:pt x="5574906" y="3326344"/>
                  </a:lnTo>
                  <a:close/>
                  <a:moveTo>
                    <a:pt x="442843" y="3277427"/>
                  </a:moveTo>
                  <a:lnTo>
                    <a:pt x="369036" y="3277427"/>
                  </a:lnTo>
                  <a:cubicBezTo>
                    <a:pt x="369036" y="3241555"/>
                    <a:pt x="302610" y="3212205"/>
                    <a:pt x="221422" y="3212205"/>
                  </a:cubicBezTo>
                  <a:cubicBezTo>
                    <a:pt x="140234" y="3212205"/>
                    <a:pt x="73807" y="3241555"/>
                    <a:pt x="73807" y="3277427"/>
                  </a:cubicBezTo>
                  <a:lnTo>
                    <a:pt x="0" y="3277427"/>
                  </a:lnTo>
                  <a:cubicBezTo>
                    <a:pt x="0" y="3223075"/>
                    <a:pt x="98410" y="3179594"/>
                    <a:pt x="221422" y="3179594"/>
                  </a:cubicBezTo>
                  <a:cubicBezTo>
                    <a:pt x="344434" y="3179594"/>
                    <a:pt x="442843" y="3223075"/>
                    <a:pt x="442843" y="3277427"/>
                  </a:cubicBezTo>
                  <a:close/>
                  <a:moveTo>
                    <a:pt x="7181443" y="178275"/>
                  </a:moveTo>
                  <a:lnTo>
                    <a:pt x="7129778" y="155447"/>
                  </a:lnTo>
                  <a:lnTo>
                    <a:pt x="7442228" y="17393"/>
                  </a:lnTo>
                  <a:lnTo>
                    <a:pt x="7493893" y="40220"/>
                  </a:lnTo>
                  <a:lnTo>
                    <a:pt x="7181443" y="178275"/>
                  </a:lnTo>
                  <a:close/>
                  <a:moveTo>
                    <a:pt x="1859942" y="3313299"/>
                  </a:moveTo>
                  <a:lnTo>
                    <a:pt x="1808277" y="3290472"/>
                  </a:lnTo>
                  <a:lnTo>
                    <a:pt x="2120727" y="3152417"/>
                  </a:lnTo>
                  <a:lnTo>
                    <a:pt x="2172392" y="3175245"/>
                  </a:lnTo>
                  <a:lnTo>
                    <a:pt x="1859942" y="3313299"/>
                  </a:lnTo>
                  <a:close/>
                  <a:moveTo>
                    <a:pt x="5400228" y="1746874"/>
                  </a:moveTo>
                  <a:lnTo>
                    <a:pt x="5348563" y="1724046"/>
                  </a:lnTo>
                  <a:lnTo>
                    <a:pt x="5661014" y="1585992"/>
                  </a:lnTo>
                  <a:lnTo>
                    <a:pt x="5712679" y="1608820"/>
                  </a:lnTo>
                  <a:lnTo>
                    <a:pt x="5400228" y="1746874"/>
                  </a:lnTo>
                  <a:close/>
                  <a:moveTo>
                    <a:pt x="1773833" y="1614255"/>
                  </a:moveTo>
                  <a:lnTo>
                    <a:pt x="1847641" y="1614255"/>
                  </a:lnTo>
                  <a:cubicBezTo>
                    <a:pt x="1847641" y="1650127"/>
                    <a:pt x="1914067" y="1679478"/>
                    <a:pt x="1995255" y="1679478"/>
                  </a:cubicBezTo>
                  <a:cubicBezTo>
                    <a:pt x="2076443" y="1679478"/>
                    <a:pt x="2142870" y="1650127"/>
                    <a:pt x="2142870" y="1614255"/>
                  </a:cubicBezTo>
                  <a:lnTo>
                    <a:pt x="2216677" y="1614255"/>
                  </a:lnTo>
                  <a:cubicBezTo>
                    <a:pt x="2216677" y="1668607"/>
                    <a:pt x="2118267" y="1712089"/>
                    <a:pt x="1995255" y="1712089"/>
                  </a:cubicBezTo>
                  <a:cubicBezTo>
                    <a:pt x="1874703" y="1712089"/>
                    <a:pt x="1773833" y="1668607"/>
                    <a:pt x="1773833" y="1614255"/>
                  </a:cubicBezTo>
                  <a:close/>
                  <a:moveTo>
                    <a:pt x="5761884" y="2493671"/>
                  </a:moveTo>
                  <a:lnTo>
                    <a:pt x="5688077" y="2493671"/>
                  </a:lnTo>
                  <a:cubicBezTo>
                    <a:pt x="5688077" y="2457799"/>
                    <a:pt x="5621651" y="2428449"/>
                    <a:pt x="5540462" y="2428449"/>
                  </a:cubicBezTo>
                  <a:cubicBezTo>
                    <a:pt x="5459274" y="2428449"/>
                    <a:pt x="5392848" y="2457799"/>
                    <a:pt x="5392848" y="2493671"/>
                  </a:cubicBezTo>
                  <a:lnTo>
                    <a:pt x="5319041" y="2493671"/>
                  </a:lnTo>
                  <a:cubicBezTo>
                    <a:pt x="5319041" y="2439319"/>
                    <a:pt x="5417451" y="2395837"/>
                    <a:pt x="5540462" y="2395837"/>
                  </a:cubicBezTo>
                  <a:cubicBezTo>
                    <a:pt x="5663474" y="2395837"/>
                    <a:pt x="5761884" y="2440406"/>
                    <a:pt x="5761884" y="2493671"/>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68" name="Google Shape;668;p37"/>
          <p:cNvPicPr preferRelativeResize="0"/>
          <p:nvPr/>
        </p:nvPicPr>
        <p:blipFill rotWithShape="1">
          <a:blip r:embed="rId4">
            <a:alphaModFix/>
          </a:blip>
          <a:srcRect b="0" l="0" r="0" t="0"/>
          <a:stretch/>
        </p:blipFill>
        <p:spPr>
          <a:xfrm>
            <a:off x="2914204" y="1054245"/>
            <a:ext cx="458844" cy="458844"/>
          </a:xfrm>
          <a:prstGeom prst="rect">
            <a:avLst/>
          </a:prstGeom>
          <a:noFill/>
          <a:ln>
            <a:noFill/>
          </a:ln>
        </p:spPr>
      </p:pic>
      <p:pic>
        <p:nvPicPr>
          <p:cNvPr id="669" name="Google Shape;669;p37"/>
          <p:cNvPicPr preferRelativeResize="0"/>
          <p:nvPr/>
        </p:nvPicPr>
        <p:blipFill rotWithShape="1">
          <a:blip r:embed="rId4">
            <a:alphaModFix/>
          </a:blip>
          <a:srcRect b="0" l="0" r="0" t="0"/>
          <a:stretch/>
        </p:blipFill>
        <p:spPr>
          <a:xfrm>
            <a:off x="9263054" y="3309607"/>
            <a:ext cx="458844" cy="458844"/>
          </a:xfrm>
          <a:prstGeom prst="rect">
            <a:avLst/>
          </a:prstGeom>
          <a:noFill/>
          <a:ln>
            <a:noFill/>
          </a:ln>
        </p:spPr>
      </p:pic>
      <p:grpSp>
        <p:nvGrpSpPr>
          <p:cNvPr id="670" name="Google Shape;670;p37"/>
          <p:cNvGrpSpPr/>
          <p:nvPr/>
        </p:nvGrpSpPr>
        <p:grpSpPr>
          <a:xfrm>
            <a:off x="9219211" y="6583680"/>
            <a:ext cx="379735" cy="381478"/>
            <a:chOff x="1135" y="0"/>
            <a:chExt cx="506314" cy="508637"/>
          </a:xfrm>
        </p:grpSpPr>
        <p:sp>
          <p:nvSpPr>
            <p:cNvPr id="671" name="Google Shape;671;p37"/>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7"/>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36</a:t>
              </a:r>
              <a:endParaRPr b="0" i="0" sz="1400" u="none" cap="none" strike="noStrike">
                <a:solidFill>
                  <a:srgbClr val="000000"/>
                </a:solidFill>
                <a:latin typeface="Arial"/>
                <a:ea typeface="Arial"/>
                <a:cs typeface="Arial"/>
                <a:sym typeface="Arial"/>
              </a:endParaRPr>
            </a:p>
          </p:txBody>
        </p:sp>
      </p:grpSp>
      <p:sp>
        <p:nvSpPr>
          <p:cNvPr id="673" name="Google Shape;673;p37"/>
          <p:cNvSpPr txBox="1"/>
          <p:nvPr/>
        </p:nvSpPr>
        <p:spPr>
          <a:xfrm>
            <a:off x="3418794" y="3943027"/>
            <a:ext cx="53892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74" name="Google Shape;674;p37"/>
          <p:cNvPicPr preferRelativeResize="0"/>
          <p:nvPr/>
        </p:nvPicPr>
        <p:blipFill rotWithShape="1">
          <a:blip r:embed="rId5">
            <a:alphaModFix/>
          </a:blip>
          <a:srcRect b="0" l="0" r="0" t="0"/>
          <a:stretch/>
        </p:blipFill>
        <p:spPr>
          <a:xfrm flipH="1">
            <a:off x="225340" y="3332656"/>
            <a:ext cx="4252353" cy="31235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678" name="Shape 678"/>
        <p:cNvGrpSpPr/>
        <p:nvPr/>
      </p:nvGrpSpPr>
      <p:grpSpPr>
        <a:xfrm>
          <a:off x="0" y="0"/>
          <a:ext cx="0" cy="0"/>
          <a:chOff x="0" y="0"/>
          <a:chExt cx="0" cy="0"/>
        </a:xfrm>
      </p:grpSpPr>
      <p:sp>
        <p:nvSpPr>
          <p:cNvPr id="679" name="Google Shape;679;p38"/>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MDX</a:t>
            </a:r>
            <a:endParaRPr b="0" i="0" sz="1400" u="none" cap="none" strike="noStrike">
              <a:solidFill>
                <a:srgbClr val="000000"/>
              </a:solidFill>
              <a:latin typeface="Arial"/>
              <a:ea typeface="Arial"/>
              <a:cs typeface="Arial"/>
              <a:sym typeface="Arial"/>
            </a:endParaRPr>
          </a:p>
        </p:txBody>
      </p:sp>
      <p:pic>
        <p:nvPicPr>
          <p:cNvPr id="680" name="Google Shape;680;p38"/>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681" name="Google Shape;681;p38"/>
          <p:cNvGrpSpPr/>
          <p:nvPr/>
        </p:nvGrpSpPr>
        <p:grpSpPr>
          <a:xfrm>
            <a:off x="82349" y="5634120"/>
            <a:ext cx="3956532" cy="451099"/>
            <a:chOff x="545314" y="184190"/>
            <a:chExt cx="6184267" cy="2087492"/>
          </a:xfrm>
        </p:grpSpPr>
        <p:sp>
          <p:nvSpPr>
            <p:cNvPr id="682" name="Google Shape;682;p38"/>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8"/>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4" name="Google Shape;684;p38"/>
          <p:cNvGrpSpPr/>
          <p:nvPr/>
        </p:nvGrpSpPr>
        <p:grpSpPr>
          <a:xfrm>
            <a:off x="9022931" y="6619423"/>
            <a:ext cx="379735" cy="381478"/>
            <a:chOff x="1135" y="0"/>
            <a:chExt cx="506314" cy="508637"/>
          </a:xfrm>
        </p:grpSpPr>
        <p:sp>
          <p:nvSpPr>
            <p:cNvPr id="685" name="Google Shape;685;p38"/>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8"/>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37</a:t>
              </a:r>
              <a:endParaRPr b="0" i="0" sz="1400" u="none" cap="none" strike="noStrike">
                <a:solidFill>
                  <a:srgbClr val="000000"/>
                </a:solidFill>
                <a:latin typeface="Arial"/>
                <a:ea typeface="Arial"/>
                <a:cs typeface="Arial"/>
                <a:sym typeface="Arial"/>
              </a:endParaRPr>
            </a:p>
          </p:txBody>
        </p:sp>
      </p:grpSp>
      <p:pic>
        <p:nvPicPr>
          <p:cNvPr descr="Graphical user interface, application&#10;&#10;Description automatically generated" id="687" name="Google Shape;687;p38"/>
          <p:cNvPicPr preferRelativeResize="0"/>
          <p:nvPr/>
        </p:nvPicPr>
        <p:blipFill rotWithShape="1">
          <a:blip r:embed="rId4">
            <a:alphaModFix/>
          </a:blip>
          <a:srcRect b="0" l="0" r="0" t="0"/>
          <a:stretch/>
        </p:blipFill>
        <p:spPr>
          <a:xfrm>
            <a:off x="330155" y="1340370"/>
            <a:ext cx="9042031" cy="47448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691" name="Shape 691"/>
        <p:cNvGrpSpPr/>
        <p:nvPr/>
      </p:nvGrpSpPr>
      <p:grpSpPr>
        <a:xfrm>
          <a:off x="0" y="0"/>
          <a:ext cx="0" cy="0"/>
          <a:chOff x="0" y="0"/>
          <a:chExt cx="0" cy="0"/>
        </a:xfrm>
      </p:grpSpPr>
      <p:sp>
        <p:nvSpPr>
          <p:cNvPr id="692" name="Google Shape;692;p39"/>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SSAS</a:t>
            </a:r>
            <a:endParaRPr b="0" i="0" sz="1400" u="none" cap="none" strike="noStrike">
              <a:solidFill>
                <a:srgbClr val="000000"/>
              </a:solidFill>
              <a:latin typeface="Arial"/>
              <a:ea typeface="Arial"/>
              <a:cs typeface="Arial"/>
              <a:sym typeface="Arial"/>
            </a:endParaRPr>
          </a:p>
        </p:txBody>
      </p:sp>
      <p:pic>
        <p:nvPicPr>
          <p:cNvPr id="693" name="Google Shape;693;p39"/>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694" name="Google Shape;694;p39"/>
          <p:cNvGrpSpPr/>
          <p:nvPr/>
        </p:nvGrpSpPr>
        <p:grpSpPr>
          <a:xfrm>
            <a:off x="82349" y="5634120"/>
            <a:ext cx="3956532" cy="451099"/>
            <a:chOff x="545314" y="184190"/>
            <a:chExt cx="6184267" cy="2087492"/>
          </a:xfrm>
        </p:grpSpPr>
        <p:sp>
          <p:nvSpPr>
            <p:cNvPr id="695" name="Google Shape;695;p39"/>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9"/>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39"/>
          <p:cNvGrpSpPr/>
          <p:nvPr/>
        </p:nvGrpSpPr>
        <p:grpSpPr>
          <a:xfrm>
            <a:off x="9022931" y="6619423"/>
            <a:ext cx="379735" cy="381478"/>
            <a:chOff x="1135" y="0"/>
            <a:chExt cx="506314" cy="508637"/>
          </a:xfrm>
        </p:grpSpPr>
        <p:sp>
          <p:nvSpPr>
            <p:cNvPr id="698" name="Google Shape;698;p39"/>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9"/>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38</a:t>
              </a:r>
              <a:endParaRPr b="0" i="0" sz="1400" u="none" cap="none" strike="noStrike">
                <a:solidFill>
                  <a:srgbClr val="000000"/>
                </a:solidFill>
                <a:latin typeface="Arial"/>
                <a:ea typeface="Arial"/>
                <a:cs typeface="Arial"/>
                <a:sym typeface="Arial"/>
              </a:endParaRPr>
            </a:p>
          </p:txBody>
        </p:sp>
      </p:grpSp>
      <p:pic>
        <p:nvPicPr>
          <p:cNvPr descr="Graphical user interface, text, application, email&#10;&#10;Description automatically generated" id="700" name="Google Shape;700;p39"/>
          <p:cNvPicPr preferRelativeResize="0"/>
          <p:nvPr/>
        </p:nvPicPr>
        <p:blipFill rotWithShape="1">
          <a:blip r:embed="rId4">
            <a:alphaModFix/>
          </a:blip>
          <a:srcRect b="0" l="0" r="0" t="0"/>
          <a:stretch/>
        </p:blipFill>
        <p:spPr>
          <a:xfrm>
            <a:off x="533399" y="1676400"/>
            <a:ext cx="9020651" cy="47929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53" name="Shape 153"/>
        <p:cNvGrpSpPr/>
        <p:nvPr/>
      </p:nvGrpSpPr>
      <p:grpSpPr>
        <a:xfrm>
          <a:off x="0" y="0"/>
          <a:ext cx="0" cy="0"/>
          <a:chOff x="0" y="0"/>
          <a:chExt cx="0" cy="0"/>
        </a:xfrm>
      </p:grpSpPr>
      <p:pic>
        <p:nvPicPr>
          <p:cNvPr id="154" name="Google Shape;154;p4"/>
          <p:cNvPicPr preferRelativeResize="0"/>
          <p:nvPr/>
        </p:nvPicPr>
        <p:blipFill rotWithShape="1">
          <a:blip r:embed="rId3">
            <a:alphaModFix/>
          </a:blip>
          <a:srcRect b="0" l="0" r="0" t="0"/>
          <a:stretch/>
        </p:blipFill>
        <p:spPr>
          <a:xfrm rot="670024">
            <a:off x="5648089" y="1154708"/>
            <a:ext cx="4149601" cy="4025113"/>
          </a:xfrm>
          <a:prstGeom prst="rect">
            <a:avLst/>
          </a:prstGeom>
          <a:noFill/>
          <a:ln>
            <a:noFill/>
          </a:ln>
        </p:spPr>
      </p:pic>
      <p:sp>
        <p:nvSpPr>
          <p:cNvPr id="155" name="Google Shape;155;p4"/>
          <p:cNvSpPr/>
          <p:nvPr/>
        </p:nvSpPr>
        <p:spPr>
          <a:xfrm rot="791300">
            <a:off x="6558938" y="2011926"/>
            <a:ext cx="2327903" cy="1268253"/>
          </a:xfrm>
          <a:custGeom>
            <a:rect b="b" l="l" r="r" t="t"/>
            <a:pathLst>
              <a:path extrusionOk="0" h="1160675" w="2130441">
                <a:moveTo>
                  <a:pt x="0" y="0"/>
                </a:moveTo>
                <a:lnTo>
                  <a:pt x="2130441" y="0"/>
                </a:lnTo>
                <a:lnTo>
                  <a:pt x="2130441" y="1160675"/>
                </a:lnTo>
                <a:lnTo>
                  <a:pt x="0" y="1160675"/>
                </a:lnTo>
                <a:close/>
              </a:path>
            </a:pathLst>
          </a:custGeom>
          <a:solidFill>
            <a:srgbClr val="FFFAF5"/>
          </a:solidFill>
          <a:ln>
            <a:noFill/>
          </a:ln>
        </p:spPr>
      </p:sp>
      <p:grpSp>
        <p:nvGrpSpPr>
          <p:cNvPr id="156" name="Google Shape;156;p4"/>
          <p:cNvGrpSpPr/>
          <p:nvPr/>
        </p:nvGrpSpPr>
        <p:grpSpPr>
          <a:xfrm>
            <a:off x="861981" y="932681"/>
            <a:ext cx="4435619" cy="5651733"/>
            <a:chOff x="0" y="0"/>
            <a:chExt cx="5349270" cy="6384695"/>
          </a:xfrm>
        </p:grpSpPr>
        <p:sp>
          <p:nvSpPr>
            <p:cNvPr id="157" name="Google Shape;157;p4"/>
            <p:cNvSpPr/>
            <p:nvPr/>
          </p:nvSpPr>
          <p:spPr>
            <a:xfrm>
              <a:off x="92710" y="106680"/>
              <a:ext cx="5245129" cy="6265315"/>
            </a:xfrm>
            <a:custGeom>
              <a:rect b="b" l="l" r="r" t="t"/>
              <a:pathLst>
                <a:path extrusionOk="0" h="6265315" w="5245129">
                  <a:moveTo>
                    <a:pt x="5218459" y="6076085"/>
                  </a:moveTo>
                  <a:cubicBezTo>
                    <a:pt x="5218459" y="6163715"/>
                    <a:pt x="5142259" y="6234835"/>
                    <a:pt x="5060979" y="6234835"/>
                  </a:cubicBezTo>
                  <a:lnTo>
                    <a:pt x="66040" y="6234835"/>
                  </a:lnTo>
                  <a:cubicBezTo>
                    <a:pt x="43180" y="6234835"/>
                    <a:pt x="20320" y="6229755"/>
                    <a:pt x="0" y="6220865"/>
                  </a:cubicBezTo>
                  <a:cubicBezTo>
                    <a:pt x="26670" y="6248805"/>
                    <a:pt x="63500" y="6265315"/>
                    <a:pt x="127558" y="6265315"/>
                  </a:cubicBezTo>
                  <a:lnTo>
                    <a:pt x="5099079" y="6265315"/>
                  </a:lnTo>
                  <a:cubicBezTo>
                    <a:pt x="5179090" y="6265315"/>
                    <a:pt x="5245129" y="6199275"/>
                    <a:pt x="5245129" y="6119265"/>
                  </a:cubicBezTo>
                  <a:lnTo>
                    <a:pt x="5245129" y="95250"/>
                  </a:lnTo>
                  <a:cubicBezTo>
                    <a:pt x="5245129" y="58420"/>
                    <a:pt x="5231159" y="25400"/>
                    <a:pt x="5209569" y="0"/>
                  </a:cubicBezTo>
                  <a:cubicBezTo>
                    <a:pt x="5215919" y="16510"/>
                    <a:pt x="5218459" y="34290"/>
                    <a:pt x="5218459" y="52070"/>
                  </a:cubicBezTo>
                  <a:lnTo>
                    <a:pt x="5218459" y="6076085"/>
                  </a:lnTo>
                  <a:lnTo>
                    <a:pt x="5218459" y="6076085"/>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
            <p:cNvSpPr/>
            <p:nvPr/>
          </p:nvSpPr>
          <p:spPr>
            <a:xfrm>
              <a:off x="12700" y="12700"/>
              <a:ext cx="5284500" cy="6316115"/>
            </a:xfrm>
            <a:custGeom>
              <a:rect b="b" l="l" r="r" t="t"/>
              <a:pathLst>
                <a:path extrusionOk="0" h="6316115" w="5284500">
                  <a:moveTo>
                    <a:pt x="146050" y="6316115"/>
                  </a:moveTo>
                  <a:lnTo>
                    <a:pt x="5138450" y="6316115"/>
                  </a:lnTo>
                  <a:cubicBezTo>
                    <a:pt x="5218459" y="6316115"/>
                    <a:pt x="5284500" y="6250075"/>
                    <a:pt x="5284500" y="6170065"/>
                  </a:cubicBezTo>
                  <a:lnTo>
                    <a:pt x="5284500" y="146050"/>
                  </a:lnTo>
                  <a:cubicBezTo>
                    <a:pt x="5284500" y="66040"/>
                    <a:pt x="5218459" y="0"/>
                    <a:pt x="5138450" y="0"/>
                  </a:cubicBezTo>
                  <a:lnTo>
                    <a:pt x="146050" y="0"/>
                  </a:lnTo>
                  <a:cubicBezTo>
                    <a:pt x="66040" y="0"/>
                    <a:pt x="0" y="66040"/>
                    <a:pt x="0" y="146050"/>
                  </a:cubicBezTo>
                  <a:lnTo>
                    <a:pt x="0" y="6170065"/>
                  </a:lnTo>
                  <a:cubicBezTo>
                    <a:pt x="0" y="6251345"/>
                    <a:pt x="66040" y="6316115"/>
                    <a:pt x="146050" y="631611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
            <p:cNvSpPr/>
            <p:nvPr/>
          </p:nvSpPr>
          <p:spPr>
            <a:xfrm>
              <a:off x="0" y="0"/>
              <a:ext cx="5349270" cy="6384695"/>
            </a:xfrm>
            <a:custGeom>
              <a:rect b="b" l="l" r="r" t="t"/>
              <a:pathLst>
                <a:path extrusionOk="0" h="6384695" w="5349270">
                  <a:moveTo>
                    <a:pt x="5285770" y="74930"/>
                  </a:moveTo>
                  <a:cubicBezTo>
                    <a:pt x="5257829" y="30480"/>
                    <a:pt x="5208300" y="0"/>
                    <a:pt x="5151150" y="0"/>
                  </a:cubicBezTo>
                  <a:lnTo>
                    <a:pt x="158750" y="0"/>
                  </a:lnTo>
                  <a:cubicBezTo>
                    <a:pt x="71120" y="0"/>
                    <a:pt x="0" y="71120"/>
                    <a:pt x="0" y="158750"/>
                  </a:cubicBezTo>
                  <a:lnTo>
                    <a:pt x="0" y="6182765"/>
                  </a:lnTo>
                  <a:cubicBezTo>
                    <a:pt x="0" y="6234835"/>
                    <a:pt x="25400" y="6280555"/>
                    <a:pt x="63500" y="6309765"/>
                  </a:cubicBezTo>
                  <a:cubicBezTo>
                    <a:pt x="91440" y="6354215"/>
                    <a:pt x="140970" y="6384695"/>
                    <a:pt x="225192" y="6384695"/>
                  </a:cubicBezTo>
                  <a:lnTo>
                    <a:pt x="5190520" y="6384695"/>
                  </a:lnTo>
                  <a:cubicBezTo>
                    <a:pt x="5278150" y="6384695"/>
                    <a:pt x="5349270" y="6313575"/>
                    <a:pt x="5349270" y="6225945"/>
                  </a:cubicBezTo>
                  <a:lnTo>
                    <a:pt x="5349270" y="201930"/>
                  </a:lnTo>
                  <a:cubicBezTo>
                    <a:pt x="5349269" y="149860"/>
                    <a:pt x="5323869" y="104140"/>
                    <a:pt x="5285770" y="74930"/>
                  </a:cubicBezTo>
                  <a:close/>
                  <a:moveTo>
                    <a:pt x="12700" y="6182765"/>
                  </a:moveTo>
                  <a:lnTo>
                    <a:pt x="12700" y="158750"/>
                  </a:lnTo>
                  <a:cubicBezTo>
                    <a:pt x="12700" y="78740"/>
                    <a:pt x="78740" y="12700"/>
                    <a:pt x="158750" y="12700"/>
                  </a:cubicBezTo>
                  <a:lnTo>
                    <a:pt x="5151150" y="12700"/>
                  </a:lnTo>
                  <a:cubicBezTo>
                    <a:pt x="5231159" y="12700"/>
                    <a:pt x="5297200" y="78740"/>
                    <a:pt x="5297200" y="158750"/>
                  </a:cubicBezTo>
                  <a:lnTo>
                    <a:pt x="5297200" y="6182765"/>
                  </a:lnTo>
                  <a:cubicBezTo>
                    <a:pt x="5297200" y="6262775"/>
                    <a:pt x="5231159" y="6328815"/>
                    <a:pt x="5151150" y="6328815"/>
                  </a:cubicBezTo>
                  <a:lnTo>
                    <a:pt x="158750" y="6328815"/>
                  </a:lnTo>
                  <a:cubicBezTo>
                    <a:pt x="78740" y="6328815"/>
                    <a:pt x="12700" y="6264045"/>
                    <a:pt x="12700" y="6182765"/>
                  </a:cubicBezTo>
                  <a:close/>
                  <a:moveTo>
                    <a:pt x="5337839" y="6225945"/>
                  </a:moveTo>
                  <a:cubicBezTo>
                    <a:pt x="5337839" y="6305955"/>
                    <a:pt x="5270529" y="6371995"/>
                    <a:pt x="5190520" y="6371995"/>
                  </a:cubicBezTo>
                  <a:lnTo>
                    <a:pt x="225192" y="6371995"/>
                  </a:lnTo>
                  <a:cubicBezTo>
                    <a:pt x="157480" y="6371995"/>
                    <a:pt x="120650" y="6355485"/>
                    <a:pt x="93980" y="6327545"/>
                  </a:cubicBezTo>
                  <a:cubicBezTo>
                    <a:pt x="114300" y="6336435"/>
                    <a:pt x="135890" y="6341515"/>
                    <a:pt x="160020" y="6341515"/>
                  </a:cubicBezTo>
                  <a:lnTo>
                    <a:pt x="5152420" y="6341515"/>
                  </a:lnTo>
                  <a:cubicBezTo>
                    <a:pt x="5240050" y="6341515"/>
                    <a:pt x="5311170" y="6270395"/>
                    <a:pt x="5311170" y="6182765"/>
                  </a:cubicBezTo>
                  <a:lnTo>
                    <a:pt x="5311170" y="158750"/>
                  </a:lnTo>
                  <a:cubicBezTo>
                    <a:pt x="5311170" y="140970"/>
                    <a:pt x="5307359" y="123190"/>
                    <a:pt x="5302279" y="106680"/>
                  </a:cubicBezTo>
                  <a:cubicBezTo>
                    <a:pt x="5323870" y="132080"/>
                    <a:pt x="5337839" y="165100"/>
                    <a:pt x="5337839" y="201930"/>
                  </a:cubicBezTo>
                  <a:lnTo>
                    <a:pt x="5337839" y="6225945"/>
                  </a:lnTo>
                  <a:cubicBezTo>
                    <a:pt x="5337839" y="6225945"/>
                    <a:pt x="5337839" y="6225945"/>
                    <a:pt x="5337839" y="6225945"/>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 name="Google Shape;160;p4"/>
          <p:cNvSpPr txBox="1"/>
          <p:nvPr/>
        </p:nvSpPr>
        <p:spPr>
          <a:xfrm rot="718131">
            <a:off x="6639819" y="1990121"/>
            <a:ext cx="2158870" cy="1329554"/>
          </a:xfrm>
          <a:prstGeom prst="rect">
            <a:avLst/>
          </a:prstGeom>
          <a:noFill/>
          <a:ln>
            <a:noFill/>
          </a:ln>
        </p:spPr>
        <p:txBody>
          <a:bodyPr anchorCtr="0" anchor="t" bIns="0" lIns="0" spcFirstLastPara="1" rIns="0" wrap="square" tIns="0">
            <a:spAutoFit/>
          </a:bodyPr>
          <a:lstStyle/>
          <a:p>
            <a:pPr indent="0" lvl="0" marL="0" marR="0" rtl="0" algn="ctr">
              <a:lnSpc>
                <a:spcPct val="110009"/>
              </a:lnSpc>
              <a:spcBef>
                <a:spcPts val="0"/>
              </a:spcBef>
              <a:spcAft>
                <a:spcPts val="0"/>
              </a:spcAft>
              <a:buClr>
                <a:srgbClr val="000000"/>
              </a:buClr>
              <a:buSzPts val="3167"/>
              <a:buFont typeface="Arial"/>
              <a:buNone/>
            </a:pPr>
            <a:r>
              <a:rPr b="0" i="0" lang="en-US" sz="3167" u="none" cap="none" strike="noStrike">
                <a:solidFill>
                  <a:srgbClr val="422F01"/>
                </a:solidFill>
                <a:latin typeface="Arial"/>
                <a:ea typeface="Arial"/>
                <a:cs typeface="Arial"/>
                <a:sym typeface="Arial"/>
              </a:rPr>
              <a:t>Hotel Booking</a:t>
            </a:r>
            <a:endParaRPr b="0" i="0" sz="1400" u="none" cap="none" strike="noStrike">
              <a:solidFill>
                <a:srgbClr val="000000"/>
              </a:solidFill>
              <a:latin typeface="Arial"/>
              <a:ea typeface="Arial"/>
              <a:cs typeface="Arial"/>
              <a:sym typeface="Arial"/>
            </a:endParaRPr>
          </a:p>
          <a:p>
            <a:pPr indent="0" lvl="0" marL="0" marR="0" rtl="0" algn="ctr">
              <a:lnSpc>
                <a:spcPct val="110009"/>
              </a:lnSpc>
              <a:spcBef>
                <a:spcPts val="0"/>
              </a:spcBef>
              <a:spcAft>
                <a:spcPts val="0"/>
              </a:spcAft>
              <a:buClr>
                <a:srgbClr val="000000"/>
              </a:buClr>
              <a:buSzPts val="3167"/>
              <a:buFont typeface="Arial"/>
              <a:buNone/>
            </a:pPr>
            <a:r>
              <a:rPr b="0" i="0" lang="en-US" sz="3167" u="none" cap="none" strike="noStrike">
                <a:solidFill>
                  <a:srgbClr val="422F01"/>
                </a:solidFill>
                <a:latin typeface="Arial"/>
                <a:ea typeface="Arial"/>
                <a:cs typeface="Arial"/>
                <a:sym typeface="Arial"/>
              </a:rPr>
              <a:t>Demand</a:t>
            </a:r>
            <a:endParaRPr b="0" i="0" sz="1400" u="none" cap="none" strike="noStrike">
              <a:solidFill>
                <a:srgbClr val="000000"/>
              </a:solidFill>
              <a:latin typeface="Arial"/>
              <a:ea typeface="Arial"/>
              <a:cs typeface="Arial"/>
              <a:sym typeface="Arial"/>
            </a:endParaRPr>
          </a:p>
        </p:txBody>
      </p:sp>
      <p:pic>
        <p:nvPicPr>
          <p:cNvPr id="161" name="Google Shape;161;p4"/>
          <p:cNvPicPr preferRelativeResize="0"/>
          <p:nvPr/>
        </p:nvPicPr>
        <p:blipFill rotWithShape="1">
          <a:blip r:embed="rId4">
            <a:alphaModFix/>
          </a:blip>
          <a:srcRect b="0" l="0" r="0" t="0"/>
          <a:stretch/>
        </p:blipFill>
        <p:spPr>
          <a:xfrm rot="359366">
            <a:off x="4827875" y="2569379"/>
            <a:ext cx="260285" cy="730624"/>
          </a:xfrm>
          <a:prstGeom prst="rect">
            <a:avLst/>
          </a:prstGeom>
          <a:noFill/>
          <a:ln>
            <a:noFill/>
          </a:ln>
        </p:spPr>
      </p:pic>
      <p:sp>
        <p:nvSpPr>
          <p:cNvPr id="162" name="Google Shape;162;p4"/>
          <p:cNvSpPr txBox="1"/>
          <p:nvPr/>
        </p:nvSpPr>
        <p:spPr>
          <a:xfrm>
            <a:off x="984257" y="1490891"/>
            <a:ext cx="4313342" cy="1443800"/>
          </a:xfrm>
          <a:prstGeom prst="rect">
            <a:avLst/>
          </a:prstGeom>
          <a:noFill/>
          <a:ln>
            <a:noFill/>
          </a:ln>
        </p:spPr>
        <p:txBody>
          <a:bodyPr anchorCtr="0" anchor="t" bIns="0" lIns="0" spcFirstLastPara="1" rIns="0" wrap="square" tIns="0">
            <a:spAutoFit/>
          </a:bodyPr>
          <a:lstStyle/>
          <a:p>
            <a:pPr indent="-178117" lvl="1" marL="356233" marR="0" rtl="0" algn="l">
              <a:lnSpc>
                <a:spcPct val="181079"/>
              </a:lnSpc>
              <a:spcBef>
                <a:spcPts val="0"/>
              </a:spcBef>
              <a:spcAft>
                <a:spcPts val="0"/>
              </a:spcAft>
              <a:buClr>
                <a:srgbClr val="000000"/>
              </a:buClr>
              <a:buSzPts val="1649"/>
              <a:buFont typeface="Arial"/>
              <a:buChar char="•"/>
            </a:pPr>
            <a:r>
              <a:rPr b="0" i="0" lang="en-US" sz="1649" u="none" cap="none" strike="noStrike">
                <a:solidFill>
                  <a:srgbClr val="000000"/>
                </a:solidFill>
                <a:latin typeface="Quicksand"/>
                <a:ea typeface="Quicksand"/>
                <a:cs typeface="Quicksand"/>
                <a:sym typeface="Quicksand"/>
              </a:rPr>
              <a:t>Tên dataset : </a:t>
            </a:r>
            <a:r>
              <a:rPr b="1" i="0" lang="en-US" sz="1649" u="none" cap="none" strike="noStrike">
                <a:solidFill>
                  <a:srgbClr val="000000"/>
                </a:solidFill>
                <a:latin typeface="Quicksand"/>
                <a:ea typeface="Quicksand"/>
                <a:cs typeface="Quicksand"/>
                <a:sym typeface="Quicksand"/>
              </a:rPr>
              <a:t>Hotel Booking Demand </a:t>
            </a:r>
            <a:endParaRPr b="0" i="0" sz="1400" u="none" cap="none" strike="noStrike">
              <a:solidFill>
                <a:srgbClr val="000000"/>
              </a:solidFill>
              <a:latin typeface="Arial"/>
              <a:ea typeface="Arial"/>
              <a:cs typeface="Arial"/>
              <a:sym typeface="Arial"/>
            </a:endParaRPr>
          </a:p>
          <a:p>
            <a:pPr indent="-178117" lvl="1" marL="356233" marR="0" rtl="0" algn="l">
              <a:lnSpc>
                <a:spcPct val="181079"/>
              </a:lnSpc>
              <a:spcBef>
                <a:spcPts val="0"/>
              </a:spcBef>
              <a:spcAft>
                <a:spcPts val="0"/>
              </a:spcAft>
              <a:buClr>
                <a:srgbClr val="000000"/>
              </a:buClr>
              <a:buSzPts val="1649"/>
              <a:buFont typeface="Arial"/>
              <a:buChar char="•"/>
            </a:pPr>
            <a:r>
              <a:rPr b="0" i="0" lang="en-US" sz="1649" u="none" cap="none" strike="noStrike">
                <a:solidFill>
                  <a:srgbClr val="000000"/>
                </a:solidFill>
                <a:latin typeface="Quicksand"/>
                <a:ea typeface="Quicksand"/>
                <a:cs typeface="Quicksand"/>
                <a:sym typeface="Quicksand"/>
              </a:rPr>
              <a:t>Ngày cập nhật gần nhất : </a:t>
            </a:r>
            <a:r>
              <a:rPr b="1" i="0" lang="en-US" sz="1649" u="none" cap="none" strike="noStrike">
                <a:solidFill>
                  <a:srgbClr val="000000"/>
                </a:solidFill>
                <a:latin typeface="Quicksand"/>
                <a:ea typeface="Quicksand"/>
                <a:cs typeface="Quicksand"/>
                <a:sym typeface="Quicksand"/>
              </a:rPr>
              <a:t>06/2021</a:t>
            </a:r>
            <a:r>
              <a:rPr b="0" i="0" lang="en-US" sz="1649" u="none" cap="none" strike="noStrike">
                <a:solidFill>
                  <a:srgbClr val="000000"/>
                </a:solidFill>
                <a:latin typeface="Quicksand"/>
                <a:ea typeface="Quicksand"/>
                <a:cs typeface="Quicksand"/>
                <a:sym typeface="Quicksand"/>
              </a:rPr>
              <a:t>.</a:t>
            </a:r>
            <a:endParaRPr b="0" i="0" sz="1400" u="none" cap="none" strike="noStrike">
              <a:solidFill>
                <a:srgbClr val="000000"/>
              </a:solidFill>
              <a:latin typeface="Arial"/>
              <a:ea typeface="Arial"/>
              <a:cs typeface="Arial"/>
              <a:sym typeface="Arial"/>
            </a:endParaRPr>
          </a:p>
          <a:p>
            <a:pPr indent="-178117" lvl="1" marL="356233" marR="0" rtl="0" algn="l">
              <a:lnSpc>
                <a:spcPct val="181079"/>
              </a:lnSpc>
              <a:spcBef>
                <a:spcPts val="0"/>
              </a:spcBef>
              <a:spcAft>
                <a:spcPts val="0"/>
              </a:spcAft>
              <a:buClr>
                <a:srgbClr val="000000"/>
              </a:buClr>
              <a:buSzPts val="1649"/>
              <a:buFont typeface="Arial"/>
              <a:buChar char="•"/>
            </a:pPr>
            <a:r>
              <a:rPr b="0" i="0" lang="en-US" sz="1649" u="none" cap="none" strike="noStrike">
                <a:solidFill>
                  <a:srgbClr val="000000"/>
                </a:solidFill>
                <a:latin typeface="Quicksand"/>
                <a:ea typeface="Quicksand"/>
                <a:cs typeface="Quicksand"/>
                <a:sym typeface="Quicksand"/>
              </a:rPr>
              <a:t>Xuất bản vào tháng 2/2019 trong </a:t>
            </a:r>
            <a:endParaRPr b="0" i="0" sz="1400" u="none" cap="none" strike="noStrike">
              <a:solidFill>
                <a:srgbClr val="000000"/>
              </a:solidFill>
              <a:latin typeface="Arial"/>
              <a:ea typeface="Arial"/>
              <a:cs typeface="Arial"/>
              <a:sym typeface="Arial"/>
            </a:endParaRPr>
          </a:p>
          <a:p>
            <a:pPr indent="0" lvl="0" marL="0" marR="0" rtl="0" algn="l">
              <a:lnSpc>
                <a:spcPct val="181079"/>
              </a:lnSpc>
              <a:spcBef>
                <a:spcPts val="0"/>
              </a:spcBef>
              <a:spcAft>
                <a:spcPts val="0"/>
              </a:spcAft>
              <a:buClr>
                <a:srgbClr val="000000"/>
              </a:buClr>
              <a:buSzPts val="1649"/>
              <a:buFont typeface="Arial"/>
              <a:buNone/>
            </a:pPr>
            <a:r>
              <a:rPr b="0" i="0" lang="en-US" sz="1649" u="none" cap="none" strike="noStrike">
                <a:solidFill>
                  <a:srgbClr val="000000"/>
                </a:solidFill>
                <a:latin typeface="Quicksand"/>
                <a:ea typeface="Quicksand"/>
                <a:cs typeface="Quicksand"/>
                <a:sym typeface="Quicksand"/>
              </a:rPr>
              <a:t>      tạp chí Data in Brief số 22.</a:t>
            </a:r>
            <a:endParaRPr b="0" i="0" sz="1400" u="none" cap="none" strike="noStrike">
              <a:solidFill>
                <a:srgbClr val="000000"/>
              </a:solidFill>
              <a:latin typeface="Arial"/>
              <a:ea typeface="Arial"/>
              <a:cs typeface="Arial"/>
              <a:sym typeface="Arial"/>
            </a:endParaRPr>
          </a:p>
        </p:txBody>
      </p:sp>
      <p:sp>
        <p:nvSpPr>
          <p:cNvPr id="163" name="Google Shape;163;p4"/>
          <p:cNvSpPr txBox="1"/>
          <p:nvPr/>
        </p:nvSpPr>
        <p:spPr>
          <a:xfrm>
            <a:off x="956348" y="3783791"/>
            <a:ext cx="4137176" cy="2035429"/>
          </a:xfrm>
          <a:prstGeom prst="rect">
            <a:avLst/>
          </a:prstGeom>
          <a:noFill/>
          <a:ln>
            <a:noFill/>
          </a:ln>
        </p:spPr>
        <p:txBody>
          <a:bodyPr anchorCtr="0" anchor="t" bIns="0" lIns="0" spcFirstLastPara="1" rIns="0" wrap="square" tIns="0">
            <a:spAutoFit/>
          </a:bodyPr>
          <a:lstStyle/>
          <a:p>
            <a:pPr indent="-172720" lvl="1" marL="345439" marR="0" rtl="0" algn="just">
              <a:lnSpc>
                <a:spcPct val="173045"/>
              </a:lnSpc>
              <a:spcBef>
                <a:spcPts val="0"/>
              </a:spcBef>
              <a:spcAft>
                <a:spcPts val="0"/>
              </a:spcAft>
              <a:buClr>
                <a:srgbClr val="000000"/>
              </a:buClr>
              <a:buSzPts val="1599"/>
              <a:buFont typeface="Arial"/>
              <a:buChar char="•"/>
            </a:pPr>
            <a:r>
              <a:rPr b="0" i="0" lang="en-US" sz="1599" u="none" cap="none" strike="noStrike">
                <a:solidFill>
                  <a:srgbClr val="000000"/>
                </a:solidFill>
                <a:latin typeface="Quicksand"/>
                <a:ea typeface="Quicksand"/>
                <a:cs typeface="Quicksand"/>
                <a:sym typeface="Quicksand"/>
              </a:rPr>
              <a:t>Bộ dữ liệu gồm </a:t>
            </a:r>
            <a:r>
              <a:rPr b="1" i="0" lang="en-US" sz="1599" u="none" cap="none" strike="noStrike">
                <a:solidFill>
                  <a:srgbClr val="000000"/>
                </a:solidFill>
                <a:latin typeface="Quicksand"/>
                <a:ea typeface="Quicksand"/>
                <a:cs typeface="Quicksand"/>
                <a:sym typeface="Quicksand"/>
              </a:rPr>
              <a:t>119390 dòng dữ liệu</a:t>
            </a:r>
            <a:r>
              <a:rPr b="0" i="0" lang="en-US" sz="1599" u="none" cap="none" strike="noStrike">
                <a:solidFill>
                  <a:srgbClr val="000000"/>
                </a:solidFill>
                <a:latin typeface="Quicksand"/>
                <a:ea typeface="Quicksand"/>
                <a:cs typeface="Quicksand"/>
                <a:sym typeface="Quicksand"/>
              </a:rPr>
              <a:t> và</a:t>
            </a:r>
            <a:r>
              <a:rPr b="1" i="0" lang="en-US" sz="1599" u="none" cap="none" strike="noStrike">
                <a:solidFill>
                  <a:srgbClr val="000000"/>
                </a:solidFill>
                <a:latin typeface="Quicksand"/>
                <a:ea typeface="Quicksand"/>
                <a:cs typeface="Quicksand"/>
                <a:sym typeface="Quicksand"/>
              </a:rPr>
              <a:t> 36 cột thuộc tính</a:t>
            </a:r>
            <a:r>
              <a:rPr b="0" i="0" lang="en-US" sz="1599" u="none" cap="none" strike="noStrike">
                <a:solidFill>
                  <a:srgbClr val="000000"/>
                </a:solidFill>
                <a:latin typeface="Quicksand"/>
                <a:ea typeface="Quicksand"/>
                <a:cs typeface="Quicksand"/>
                <a:sym typeface="Quicksand"/>
              </a:rPr>
              <a:t> chứa quan sát các hoạt động đặt phòng từ các city hotel và resort hotel.</a:t>
            </a:r>
            <a:endParaRPr b="0" i="0" sz="1400" u="none" cap="none" strike="noStrike">
              <a:solidFill>
                <a:srgbClr val="000000"/>
              </a:solidFill>
              <a:latin typeface="Arial"/>
              <a:ea typeface="Arial"/>
              <a:cs typeface="Arial"/>
              <a:sym typeface="Arial"/>
            </a:endParaRPr>
          </a:p>
          <a:p>
            <a:pPr indent="-172720" lvl="1" marL="345439" marR="0" rtl="0" algn="just">
              <a:lnSpc>
                <a:spcPct val="173045"/>
              </a:lnSpc>
              <a:spcBef>
                <a:spcPts val="0"/>
              </a:spcBef>
              <a:spcAft>
                <a:spcPts val="0"/>
              </a:spcAft>
              <a:buClr>
                <a:srgbClr val="000000"/>
              </a:buClr>
              <a:buSzPts val="1599"/>
              <a:buFont typeface="Arial"/>
              <a:buChar char="•"/>
            </a:pPr>
            <a:r>
              <a:rPr b="0" i="0" lang="en-US" sz="1599" u="none" cap="none" strike="noStrike">
                <a:solidFill>
                  <a:srgbClr val="000000"/>
                </a:solidFill>
                <a:latin typeface="Quicksand"/>
                <a:ea typeface="Quicksand"/>
                <a:cs typeface="Quicksand"/>
                <a:sym typeface="Quicksand"/>
              </a:rPr>
              <a:t>Dữ liệu được thu nhập vào khoảng thời gian từ </a:t>
            </a:r>
            <a:r>
              <a:rPr b="1" i="0" lang="en-US" sz="1599" u="none" cap="none" strike="noStrike">
                <a:solidFill>
                  <a:srgbClr val="000000"/>
                </a:solidFill>
                <a:latin typeface="Quicksand"/>
                <a:ea typeface="Quicksand"/>
                <a:cs typeface="Quicksand"/>
                <a:sym typeface="Quicksand"/>
              </a:rPr>
              <a:t>01/07/2015</a:t>
            </a:r>
            <a:r>
              <a:rPr b="0" i="0" lang="en-US" sz="1599" u="none" cap="none" strike="noStrike">
                <a:solidFill>
                  <a:srgbClr val="000000"/>
                </a:solidFill>
                <a:latin typeface="Quicksand"/>
                <a:ea typeface="Quicksand"/>
                <a:cs typeface="Quicksand"/>
                <a:sym typeface="Quicksand"/>
              </a:rPr>
              <a:t> –</a:t>
            </a:r>
            <a:r>
              <a:rPr b="1" i="0" lang="en-US" sz="1599" u="none" cap="none" strike="noStrike">
                <a:solidFill>
                  <a:srgbClr val="000000"/>
                </a:solidFill>
                <a:latin typeface="Quicksand"/>
                <a:ea typeface="Quicksand"/>
                <a:cs typeface="Quicksand"/>
                <a:sym typeface="Quicksand"/>
              </a:rPr>
              <a:t> 31/08/2017</a:t>
            </a:r>
            <a:endParaRPr b="0" i="0" sz="1400" u="none" cap="none" strike="noStrike">
              <a:solidFill>
                <a:srgbClr val="000000"/>
              </a:solidFill>
              <a:latin typeface="Arial"/>
              <a:ea typeface="Arial"/>
              <a:cs typeface="Arial"/>
              <a:sym typeface="Arial"/>
            </a:endParaRPr>
          </a:p>
        </p:txBody>
      </p:sp>
      <p:sp>
        <p:nvSpPr>
          <p:cNvPr id="164" name="Google Shape;164;p4"/>
          <p:cNvSpPr txBox="1"/>
          <p:nvPr/>
        </p:nvSpPr>
        <p:spPr>
          <a:xfrm>
            <a:off x="1229214" y="1099419"/>
            <a:ext cx="3410814" cy="257175"/>
          </a:xfrm>
          <a:prstGeom prst="rect">
            <a:avLst/>
          </a:prstGeom>
          <a:noFill/>
          <a:ln>
            <a:noFill/>
          </a:ln>
        </p:spPr>
        <p:txBody>
          <a:bodyPr anchorCtr="0" anchor="t" bIns="0" lIns="0" spcFirstLastPara="1" rIns="0" wrap="square" tIns="0">
            <a:spAutoFit/>
          </a:bodyPr>
          <a:lstStyle/>
          <a:p>
            <a:pPr indent="0" lvl="0" marL="0" marR="0" rtl="0" algn="ctr">
              <a:lnSpc>
                <a:spcPct val="120011"/>
              </a:lnSpc>
              <a:spcBef>
                <a:spcPts val="0"/>
              </a:spcBef>
              <a:spcAft>
                <a:spcPts val="0"/>
              </a:spcAft>
              <a:buClr>
                <a:srgbClr val="000000"/>
              </a:buClr>
              <a:buSzPts val="1699"/>
              <a:buFont typeface="Arial"/>
              <a:buNone/>
            </a:pPr>
            <a:r>
              <a:rPr b="1" i="0" lang="en-US" sz="1699" u="none" cap="none" strike="noStrike">
                <a:solidFill>
                  <a:srgbClr val="422F01"/>
                </a:solidFill>
                <a:latin typeface="Quicksand"/>
                <a:ea typeface="Quicksand"/>
                <a:cs typeface="Quicksand"/>
                <a:sym typeface="Quicksand"/>
              </a:rPr>
              <a:t>Thông tin của nguồn dữ liệu</a:t>
            </a:r>
            <a:endParaRPr b="0" i="0" sz="1400" u="none" cap="none" strike="noStrike">
              <a:solidFill>
                <a:srgbClr val="000000"/>
              </a:solidFill>
              <a:latin typeface="Arial"/>
              <a:ea typeface="Arial"/>
              <a:cs typeface="Arial"/>
              <a:sym typeface="Arial"/>
            </a:endParaRPr>
          </a:p>
        </p:txBody>
      </p:sp>
      <p:sp>
        <p:nvSpPr>
          <p:cNvPr id="165" name="Google Shape;165;p4"/>
          <p:cNvSpPr txBox="1"/>
          <p:nvPr/>
        </p:nvSpPr>
        <p:spPr>
          <a:xfrm>
            <a:off x="1066055" y="3400425"/>
            <a:ext cx="4027469" cy="2571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1700"/>
              <a:buFont typeface="Arial"/>
              <a:buNone/>
            </a:pPr>
            <a:r>
              <a:rPr b="1" i="0" lang="en-US" sz="1700" u="none" cap="none" strike="noStrike">
                <a:solidFill>
                  <a:srgbClr val="6D592D"/>
                </a:solidFill>
                <a:latin typeface="Quicksand"/>
                <a:ea typeface="Quicksand"/>
                <a:cs typeface="Quicksand"/>
                <a:sym typeface="Quicksand"/>
              </a:rPr>
              <a:t>Mô tả số dòng, cột, thời gian thu thập</a:t>
            </a:r>
            <a:endParaRPr b="0" i="0" sz="1400" u="none" cap="none" strike="noStrike">
              <a:solidFill>
                <a:srgbClr val="000000"/>
              </a:solidFill>
              <a:latin typeface="Arial"/>
              <a:ea typeface="Arial"/>
              <a:cs typeface="Arial"/>
              <a:sym typeface="Arial"/>
            </a:endParaRPr>
          </a:p>
        </p:txBody>
      </p:sp>
      <p:cxnSp>
        <p:nvCxnSpPr>
          <p:cNvPr id="166" name="Google Shape;166;p4"/>
          <p:cNvCxnSpPr/>
          <p:nvPr/>
        </p:nvCxnSpPr>
        <p:spPr>
          <a:xfrm>
            <a:off x="1438537" y="3158751"/>
            <a:ext cx="2992167" cy="0"/>
          </a:xfrm>
          <a:prstGeom prst="straightConnector1">
            <a:avLst/>
          </a:prstGeom>
          <a:noFill/>
          <a:ln cap="rnd" cmpd="sng" w="19050">
            <a:solidFill>
              <a:srgbClr val="6D592D"/>
            </a:solidFill>
            <a:prstDash val="dot"/>
            <a:round/>
            <a:headEnd len="sm" w="sm" type="none"/>
            <a:tailEnd len="sm" w="sm" type="none"/>
          </a:ln>
        </p:spPr>
      </p:cxnSp>
      <p:grpSp>
        <p:nvGrpSpPr>
          <p:cNvPr id="167" name="Google Shape;167;p4"/>
          <p:cNvGrpSpPr/>
          <p:nvPr/>
        </p:nvGrpSpPr>
        <p:grpSpPr>
          <a:xfrm>
            <a:off x="9022931" y="6584415"/>
            <a:ext cx="379735" cy="381478"/>
            <a:chOff x="1135" y="0"/>
            <a:chExt cx="506314" cy="508637"/>
          </a:xfrm>
        </p:grpSpPr>
        <p:sp>
          <p:nvSpPr>
            <p:cNvPr id="168" name="Google Shape;168;p4"/>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704" name="Shape 704"/>
        <p:cNvGrpSpPr/>
        <p:nvPr/>
      </p:nvGrpSpPr>
      <p:grpSpPr>
        <a:xfrm>
          <a:off x="0" y="0"/>
          <a:ext cx="0" cy="0"/>
          <a:chOff x="0" y="0"/>
          <a:chExt cx="0" cy="0"/>
        </a:xfrm>
      </p:grpSpPr>
      <p:sp>
        <p:nvSpPr>
          <p:cNvPr id="705" name="Google Shape;705;p40"/>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Excel</a:t>
            </a:r>
            <a:endParaRPr b="0" i="0" sz="1400" u="none" cap="none" strike="noStrike">
              <a:solidFill>
                <a:srgbClr val="000000"/>
              </a:solidFill>
              <a:latin typeface="Arial"/>
              <a:ea typeface="Arial"/>
              <a:cs typeface="Arial"/>
              <a:sym typeface="Arial"/>
            </a:endParaRPr>
          </a:p>
        </p:txBody>
      </p:sp>
      <p:cxnSp>
        <p:nvCxnSpPr>
          <p:cNvPr id="706" name="Google Shape;706;p40"/>
          <p:cNvCxnSpPr/>
          <p:nvPr/>
        </p:nvCxnSpPr>
        <p:spPr>
          <a:xfrm>
            <a:off x="6535707" y="3443951"/>
            <a:ext cx="2432532" cy="0"/>
          </a:xfrm>
          <a:prstGeom prst="straightConnector1">
            <a:avLst/>
          </a:prstGeom>
          <a:noFill/>
          <a:ln cap="rnd" cmpd="sng" w="19050">
            <a:solidFill>
              <a:srgbClr val="6D592D"/>
            </a:solidFill>
            <a:prstDash val="dot"/>
            <a:round/>
            <a:headEnd len="sm" w="sm" type="none"/>
            <a:tailEnd len="sm" w="sm" type="none"/>
          </a:ln>
        </p:spPr>
      </p:cxnSp>
      <p:cxnSp>
        <p:nvCxnSpPr>
          <p:cNvPr id="707" name="Google Shape;707;p40"/>
          <p:cNvCxnSpPr/>
          <p:nvPr/>
        </p:nvCxnSpPr>
        <p:spPr>
          <a:xfrm>
            <a:off x="2044171" y="2329932"/>
            <a:ext cx="2432532" cy="0"/>
          </a:xfrm>
          <a:prstGeom prst="straightConnector1">
            <a:avLst/>
          </a:prstGeom>
          <a:noFill/>
          <a:ln cap="rnd" cmpd="sng" w="19050">
            <a:solidFill>
              <a:srgbClr val="6D592D"/>
            </a:solidFill>
            <a:prstDash val="dot"/>
            <a:round/>
            <a:headEnd len="sm" w="sm" type="none"/>
            <a:tailEnd len="sm" w="sm" type="none"/>
          </a:ln>
        </p:spPr>
      </p:cxnSp>
      <p:pic>
        <p:nvPicPr>
          <p:cNvPr id="708" name="Google Shape;708;p40"/>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709" name="Google Shape;709;p40"/>
          <p:cNvGrpSpPr/>
          <p:nvPr/>
        </p:nvGrpSpPr>
        <p:grpSpPr>
          <a:xfrm>
            <a:off x="82349" y="5634120"/>
            <a:ext cx="3956532" cy="451099"/>
            <a:chOff x="545314" y="184190"/>
            <a:chExt cx="6184267" cy="2087492"/>
          </a:xfrm>
        </p:grpSpPr>
        <p:sp>
          <p:nvSpPr>
            <p:cNvPr id="710" name="Google Shape;710;p40"/>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0"/>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2" name="Google Shape;712;p40"/>
          <p:cNvGrpSpPr/>
          <p:nvPr/>
        </p:nvGrpSpPr>
        <p:grpSpPr>
          <a:xfrm>
            <a:off x="9022931" y="6619423"/>
            <a:ext cx="379735" cy="381478"/>
            <a:chOff x="1135" y="0"/>
            <a:chExt cx="506314" cy="508637"/>
          </a:xfrm>
        </p:grpSpPr>
        <p:sp>
          <p:nvSpPr>
            <p:cNvPr id="713" name="Google Shape;713;p40"/>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0"/>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39</a:t>
              </a:r>
              <a:endParaRPr b="0" i="0" sz="1400" u="none" cap="none" strike="noStrike">
                <a:solidFill>
                  <a:srgbClr val="000000"/>
                </a:solidFill>
                <a:latin typeface="Arial"/>
                <a:ea typeface="Arial"/>
                <a:cs typeface="Arial"/>
                <a:sym typeface="Arial"/>
              </a:endParaRPr>
            </a:p>
          </p:txBody>
        </p:sp>
      </p:grpSp>
      <p:pic>
        <p:nvPicPr>
          <p:cNvPr descr="Graphical user interface, application, table, Excel&#10;&#10;Description automatically generated" id="715" name="Google Shape;715;p40"/>
          <p:cNvPicPr preferRelativeResize="0"/>
          <p:nvPr/>
        </p:nvPicPr>
        <p:blipFill rotWithShape="1">
          <a:blip r:embed="rId4">
            <a:alphaModFix/>
          </a:blip>
          <a:srcRect b="0" l="0" r="0" t="0"/>
          <a:stretch/>
        </p:blipFill>
        <p:spPr>
          <a:xfrm>
            <a:off x="424087" y="1368866"/>
            <a:ext cx="9218737" cy="48989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719" name="Shape 719"/>
        <p:cNvGrpSpPr/>
        <p:nvPr/>
      </p:nvGrpSpPr>
      <p:grpSpPr>
        <a:xfrm>
          <a:off x="0" y="0"/>
          <a:ext cx="0" cy="0"/>
          <a:chOff x="0" y="0"/>
          <a:chExt cx="0" cy="0"/>
        </a:xfrm>
      </p:grpSpPr>
      <p:sp>
        <p:nvSpPr>
          <p:cNvPr id="720" name="Google Shape;720;p41"/>
          <p:cNvSpPr txBox="1"/>
          <p:nvPr/>
        </p:nvSpPr>
        <p:spPr>
          <a:xfrm>
            <a:off x="1324259" y="1024118"/>
            <a:ext cx="7448100" cy="1000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500"/>
              <a:buFont typeface="Arial"/>
              <a:buNone/>
            </a:pPr>
            <a:r>
              <a:rPr b="0" i="0" lang="en-US" sz="6500" u="none" cap="none" strike="noStrike">
                <a:solidFill>
                  <a:srgbClr val="422F01"/>
                </a:solidFill>
                <a:latin typeface="Quicksand"/>
                <a:ea typeface="Quicksand"/>
                <a:cs typeface="Quicksand"/>
                <a:sym typeface="Quicksand"/>
              </a:rPr>
              <a:t>Kết qu</a:t>
            </a:r>
            <a:r>
              <a:rPr lang="en-US" sz="6500">
                <a:solidFill>
                  <a:srgbClr val="422F01"/>
                </a:solidFill>
                <a:latin typeface="Quicksand"/>
                <a:ea typeface="Quicksand"/>
                <a:cs typeface="Quicksand"/>
                <a:sym typeface="Quicksand"/>
              </a:rPr>
              <a:t>ả</a:t>
            </a:r>
            <a:endParaRPr b="0" i="0" sz="6500" u="none" cap="none" strike="noStrike">
              <a:solidFill>
                <a:srgbClr val="422F01"/>
              </a:solidFill>
              <a:latin typeface="Quicksand"/>
              <a:ea typeface="Quicksand"/>
              <a:cs typeface="Quicksand"/>
              <a:sym typeface="Quicksand"/>
            </a:endParaRPr>
          </a:p>
        </p:txBody>
      </p:sp>
      <p:grpSp>
        <p:nvGrpSpPr>
          <p:cNvPr id="721" name="Google Shape;721;p41"/>
          <p:cNvGrpSpPr/>
          <p:nvPr/>
        </p:nvGrpSpPr>
        <p:grpSpPr>
          <a:xfrm>
            <a:off x="6202330" y="2749688"/>
            <a:ext cx="2969848" cy="3541394"/>
            <a:chOff x="173778" y="1368365"/>
            <a:chExt cx="2969848" cy="3042804"/>
          </a:xfrm>
        </p:grpSpPr>
        <p:grpSp>
          <p:nvGrpSpPr>
            <p:cNvPr id="722" name="Google Shape;722;p41"/>
            <p:cNvGrpSpPr/>
            <p:nvPr/>
          </p:nvGrpSpPr>
          <p:grpSpPr>
            <a:xfrm>
              <a:off x="173778" y="1368365"/>
              <a:ext cx="2969848" cy="3042804"/>
              <a:chOff x="0" y="0"/>
              <a:chExt cx="3676984" cy="3767310"/>
            </a:xfrm>
          </p:grpSpPr>
          <p:sp>
            <p:nvSpPr>
              <p:cNvPr id="723" name="Google Shape;723;p41"/>
              <p:cNvSpPr/>
              <p:nvPr/>
            </p:nvSpPr>
            <p:spPr>
              <a:xfrm>
                <a:off x="92710" y="106680"/>
                <a:ext cx="3572843" cy="3647930"/>
              </a:xfrm>
              <a:custGeom>
                <a:rect b="b" l="l" r="r" t="t"/>
                <a:pathLst>
                  <a:path extrusionOk="0" h="3647930" w="3572843">
                    <a:moveTo>
                      <a:pt x="3546173" y="3458700"/>
                    </a:moveTo>
                    <a:cubicBezTo>
                      <a:pt x="3546173" y="3546330"/>
                      <a:pt x="3469973" y="3617450"/>
                      <a:pt x="3388693" y="3617450"/>
                    </a:cubicBezTo>
                    <a:lnTo>
                      <a:pt x="66040" y="3617450"/>
                    </a:lnTo>
                    <a:cubicBezTo>
                      <a:pt x="43180" y="3617450"/>
                      <a:pt x="20320" y="3612370"/>
                      <a:pt x="0" y="3603480"/>
                    </a:cubicBezTo>
                    <a:cubicBezTo>
                      <a:pt x="26670" y="3631420"/>
                      <a:pt x="63500" y="3647930"/>
                      <a:pt x="116899" y="3647930"/>
                    </a:cubicBezTo>
                    <a:lnTo>
                      <a:pt x="3426793" y="3647930"/>
                    </a:lnTo>
                    <a:cubicBezTo>
                      <a:pt x="3506804" y="3647930"/>
                      <a:pt x="3572843" y="3581890"/>
                      <a:pt x="3572843" y="3501880"/>
                    </a:cubicBezTo>
                    <a:lnTo>
                      <a:pt x="3572843" y="95250"/>
                    </a:lnTo>
                    <a:cubicBezTo>
                      <a:pt x="3572843" y="58420"/>
                      <a:pt x="3558873" y="25400"/>
                      <a:pt x="3537284" y="0"/>
                    </a:cubicBezTo>
                    <a:cubicBezTo>
                      <a:pt x="3543634" y="16510"/>
                      <a:pt x="3546173" y="34290"/>
                      <a:pt x="3546173" y="52070"/>
                    </a:cubicBezTo>
                    <a:lnTo>
                      <a:pt x="3546173" y="3458700"/>
                    </a:lnTo>
                    <a:lnTo>
                      <a:pt x="3546173" y="3458700"/>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1"/>
              <p:cNvSpPr/>
              <p:nvPr/>
            </p:nvSpPr>
            <p:spPr>
              <a:xfrm>
                <a:off x="12700" y="12700"/>
                <a:ext cx="3612214" cy="3698730"/>
              </a:xfrm>
              <a:custGeom>
                <a:rect b="b" l="l" r="r" t="t"/>
                <a:pathLst>
                  <a:path extrusionOk="0" h="3698730" w="3612214">
                    <a:moveTo>
                      <a:pt x="146050" y="3698730"/>
                    </a:moveTo>
                    <a:lnTo>
                      <a:pt x="3466164" y="3698730"/>
                    </a:lnTo>
                    <a:cubicBezTo>
                      <a:pt x="3546173" y="3698730"/>
                      <a:pt x="3612214" y="3632690"/>
                      <a:pt x="3612214" y="3552680"/>
                    </a:cubicBezTo>
                    <a:lnTo>
                      <a:pt x="3612214" y="146050"/>
                    </a:lnTo>
                    <a:cubicBezTo>
                      <a:pt x="3612214" y="66040"/>
                      <a:pt x="3546173" y="0"/>
                      <a:pt x="3466164" y="0"/>
                    </a:cubicBezTo>
                    <a:lnTo>
                      <a:pt x="146050" y="0"/>
                    </a:lnTo>
                    <a:cubicBezTo>
                      <a:pt x="66040" y="0"/>
                      <a:pt x="0" y="66040"/>
                      <a:pt x="0" y="146050"/>
                    </a:cubicBezTo>
                    <a:lnTo>
                      <a:pt x="0" y="3552680"/>
                    </a:lnTo>
                    <a:cubicBezTo>
                      <a:pt x="0" y="3633960"/>
                      <a:pt x="66040" y="3698730"/>
                      <a:pt x="146050" y="369873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1"/>
              <p:cNvSpPr/>
              <p:nvPr/>
            </p:nvSpPr>
            <p:spPr>
              <a:xfrm>
                <a:off x="0" y="0"/>
                <a:ext cx="3676984" cy="3767310"/>
              </a:xfrm>
              <a:custGeom>
                <a:rect b="b" l="l" r="r" t="t"/>
                <a:pathLst>
                  <a:path extrusionOk="0" h="3767310" w="3676984">
                    <a:moveTo>
                      <a:pt x="3613484" y="74930"/>
                    </a:moveTo>
                    <a:cubicBezTo>
                      <a:pt x="3585544" y="30480"/>
                      <a:pt x="3536014" y="0"/>
                      <a:pt x="3478864" y="0"/>
                    </a:cubicBezTo>
                    <a:lnTo>
                      <a:pt x="158750" y="0"/>
                    </a:lnTo>
                    <a:cubicBezTo>
                      <a:pt x="71120" y="0"/>
                      <a:pt x="0" y="71120"/>
                      <a:pt x="0" y="158750"/>
                    </a:cubicBezTo>
                    <a:lnTo>
                      <a:pt x="0" y="3565380"/>
                    </a:lnTo>
                    <a:cubicBezTo>
                      <a:pt x="0" y="3617450"/>
                      <a:pt x="25400" y="3663170"/>
                      <a:pt x="63500" y="3692380"/>
                    </a:cubicBezTo>
                    <a:cubicBezTo>
                      <a:pt x="91440" y="3736830"/>
                      <a:pt x="140970" y="3767310"/>
                      <a:pt x="212870" y="3767310"/>
                    </a:cubicBezTo>
                    <a:lnTo>
                      <a:pt x="3518234" y="3767310"/>
                    </a:lnTo>
                    <a:cubicBezTo>
                      <a:pt x="3605864" y="3767310"/>
                      <a:pt x="3676984" y="3696190"/>
                      <a:pt x="3676984" y="3608560"/>
                    </a:cubicBezTo>
                    <a:lnTo>
                      <a:pt x="3676984" y="201930"/>
                    </a:lnTo>
                    <a:cubicBezTo>
                      <a:pt x="3676983" y="149860"/>
                      <a:pt x="3651583" y="104140"/>
                      <a:pt x="3613484" y="74930"/>
                    </a:cubicBezTo>
                    <a:close/>
                    <a:moveTo>
                      <a:pt x="12700" y="3565380"/>
                    </a:moveTo>
                    <a:lnTo>
                      <a:pt x="12700" y="158750"/>
                    </a:lnTo>
                    <a:cubicBezTo>
                      <a:pt x="12700" y="78740"/>
                      <a:pt x="78740" y="12700"/>
                      <a:pt x="158750" y="12700"/>
                    </a:cubicBezTo>
                    <a:lnTo>
                      <a:pt x="3478864" y="12700"/>
                    </a:lnTo>
                    <a:cubicBezTo>
                      <a:pt x="3558873" y="12700"/>
                      <a:pt x="3624914" y="78740"/>
                      <a:pt x="3624914" y="158750"/>
                    </a:cubicBezTo>
                    <a:lnTo>
                      <a:pt x="3624914" y="3565380"/>
                    </a:lnTo>
                    <a:cubicBezTo>
                      <a:pt x="3624914" y="3645390"/>
                      <a:pt x="3558873" y="3711430"/>
                      <a:pt x="3478864" y="3711430"/>
                    </a:cubicBezTo>
                    <a:lnTo>
                      <a:pt x="158750" y="3711430"/>
                    </a:lnTo>
                    <a:cubicBezTo>
                      <a:pt x="78740" y="3711430"/>
                      <a:pt x="12700" y="3646660"/>
                      <a:pt x="12700" y="3565380"/>
                    </a:cubicBezTo>
                    <a:close/>
                    <a:moveTo>
                      <a:pt x="3665553" y="3608560"/>
                    </a:moveTo>
                    <a:cubicBezTo>
                      <a:pt x="3665553" y="3688570"/>
                      <a:pt x="3598244" y="3754610"/>
                      <a:pt x="3518234" y="3754610"/>
                    </a:cubicBezTo>
                    <a:lnTo>
                      <a:pt x="212870" y="3754610"/>
                    </a:lnTo>
                    <a:cubicBezTo>
                      <a:pt x="157480" y="3754610"/>
                      <a:pt x="120650" y="3738100"/>
                      <a:pt x="93980" y="3710160"/>
                    </a:cubicBezTo>
                    <a:cubicBezTo>
                      <a:pt x="114300" y="3719050"/>
                      <a:pt x="135890" y="3724130"/>
                      <a:pt x="160020" y="3724130"/>
                    </a:cubicBezTo>
                    <a:lnTo>
                      <a:pt x="3480134" y="3724130"/>
                    </a:lnTo>
                    <a:cubicBezTo>
                      <a:pt x="3567764" y="3724130"/>
                      <a:pt x="3638884" y="3653010"/>
                      <a:pt x="3638884" y="3565380"/>
                    </a:cubicBezTo>
                    <a:lnTo>
                      <a:pt x="3638884" y="158750"/>
                    </a:lnTo>
                    <a:cubicBezTo>
                      <a:pt x="3638884" y="140970"/>
                      <a:pt x="3635073" y="123190"/>
                      <a:pt x="3629994" y="106680"/>
                    </a:cubicBezTo>
                    <a:cubicBezTo>
                      <a:pt x="3651584" y="132080"/>
                      <a:pt x="3665554" y="165100"/>
                      <a:pt x="3665554" y="201930"/>
                    </a:cubicBezTo>
                    <a:lnTo>
                      <a:pt x="3665554" y="3608560"/>
                    </a:lnTo>
                    <a:cubicBezTo>
                      <a:pt x="3665553" y="3608560"/>
                      <a:pt x="3665553" y="3608560"/>
                      <a:pt x="3665553" y="3608560"/>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6" name="Google Shape;726;p41"/>
            <p:cNvSpPr txBox="1"/>
            <p:nvPr/>
          </p:nvSpPr>
          <p:spPr>
            <a:xfrm>
              <a:off x="565883" y="2086980"/>
              <a:ext cx="2185638" cy="2116990"/>
            </a:xfrm>
            <a:prstGeom prst="rect">
              <a:avLst/>
            </a:prstGeom>
            <a:noFill/>
            <a:ln>
              <a:noFill/>
            </a:ln>
          </p:spPr>
          <p:txBody>
            <a:bodyPr anchorCtr="0" anchor="t" bIns="0" lIns="0" spcFirstLastPara="1" rIns="0" wrap="square" tIns="0">
              <a:spAutoFit/>
            </a:bodyPr>
            <a:lstStyle/>
            <a:p>
              <a:pPr indent="0" lvl="0" marL="0" marR="0" rtl="0" algn="ctr">
                <a:lnSpc>
                  <a:spcPct val="162000"/>
                </a:lnSpc>
                <a:spcBef>
                  <a:spcPts val="0"/>
                </a:spcBef>
                <a:spcAft>
                  <a:spcPts val="0"/>
                </a:spcAft>
                <a:buClr>
                  <a:srgbClr val="000000"/>
                </a:buClr>
                <a:buSzPts val="1700"/>
                <a:buFont typeface="Arial"/>
                <a:buNone/>
              </a:pPr>
              <a:r>
                <a:rPr b="0" i="0" lang="en-US" sz="1700" u="none" cap="none" strike="noStrike">
                  <a:solidFill>
                    <a:srgbClr val="000000"/>
                  </a:solidFill>
                  <a:latin typeface="Quicksand"/>
                  <a:ea typeface="Quicksand"/>
                  <a:cs typeface="Quicksand"/>
                  <a:sym typeface="Quicksand"/>
                </a:rPr>
                <a:t>Liệt kê các quốc gia thu được lợi nhuận năm 2017 nhiều hơn năm 2016 và sắp xếp theo lợi nhuận giảm dần</a:t>
              </a:r>
              <a:endParaRPr b="0" i="0" sz="1700" u="none" cap="none" strike="noStrike">
                <a:solidFill>
                  <a:srgbClr val="000000"/>
                </a:solidFill>
                <a:latin typeface="Quicksand"/>
                <a:ea typeface="Quicksand"/>
                <a:cs typeface="Quicksand"/>
                <a:sym typeface="Quicksand"/>
              </a:endParaRPr>
            </a:p>
          </p:txBody>
        </p:sp>
        <p:cxnSp>
          <p:nvCxnSpPr>
            <p:cNvPr id="727" name="Google Shape;727;p41"/>
            <p:cNvCxnSpPr/>
            <p:nvPr/>
          </p:nvCxnSpPr>
          <p:spPr>
            <a:xfrm>
              <a:off x="375647" y="1951333"/>
              <a:ext cx="2427902" cy="0"/>
            </a:xfrm>
            <a:prstGeom prst="straightConnector1">
              <a:avLst/>
            </a:prstGeom>
            <a:noFill/>
            <a:ln cap="rnd" cmpd="sng" w="19050">
              <a:solidFill>
                <a:srgbClr val="6D592D"/>
              </a:solidFill>
              <a:prstDash val="dot"/>
              <a:round/>
              <a:headEnd len="sm" w="sm" type="none"/>
              <a:tailEnd len="sm" w="sm" type="none"/>
            </a:ln>
          </p:spPr>
        </p:cxnSp>
        <p:sp>
          <p:nvSpPr>
            <p:cNvPr id="728" name="Google Shape;728;p41"/>
            <p:cNvSpPr txBox="1"/>
            <p:nvPr/>
          </p:nvSpPr>
          <p:spPr>
            <a:xfrm>
              <a:off x="375647" y="1568881"/>
              <a:ext cx="2602254" cy="314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Quicksand"/>
                  <a:ea typeface="Quicksand"/>
                  <a:cs typeface="Quicksand"/>
                  <a:sym typeface="Quicksand"/>
                </a:rPr>
                <a:t>Câu 2</a:t>
              </a:r>
              <a:endParaRPr b="0" i="0" sz="1400" u="none" cap="none" strike="noStrike">
                <a:solidFill>
                  <a:srgbClr val="000000"/>
                </a:solidFill>
                <a:latin typeface="Arial"/>
                <a:ea typeface="Arial"/>
                <a:cs typeface="Arial"/>
                <a:sym typeface="Arial"/>
              </a:endParaRPr>
            </a:p>
          </p:txBody>
        </p:sp>
      </p:grpSp>
      <p:pic>
        <p:nvPicPr>
          <p:cNvPr id="729" name="Google Shape;729;p41"/>
          <p:cNvPicPr preferRelativeResize="0"/>
          <p:nvPr/>
        </p:nvPicPr>
        <p:blipFill rotWithShape="1">
          <a:blip r:embed="rId3">
            <a:alphaModFix/>
          </a:blip>
          <a:srcRect b="0" l="0" r="0" t="0"/>
          <a:stretch/>
        </p:blipFill>
        <p:spPr>
          <a:xfrm rot="5400000">
            <a:off x="5908286" y="5450082"/>
            <a:ext cx="588089" cy="684820"/>
          </a:xfrm>
          <a:prstGeom prst="rect">
            <a:avLst/>
          </a:prstGeom>
          <a:noFill/>
          <a:ln>
            <a:noFill/>
          </a:ln>
        </p:spPr>
      </p:pic>
      <p:pic>
        <p:nvPicPr>
          <p:cNvPr id="730" name="Google Shape;730;p41"/>
          <p:cNvPicPr preferRelativeResize="0"/>
          <p:nvPr/>
        </p:nvPicPr>
        <p:blipFill rotWithShape="1">
          <a:blip r:embed="rId4">
            <a:alphaModFix/>
          </a:blip>
          <a:srcRect b="0" l="0" r="0" t="0"/>
          <a:stretch/>
        </p:blipFill>
        <p:spPr>
          <a:xfrm>
            <a:off x="2868453" y="4411168"/>
            <a:ext cx="458844" cy="458844"/>
          </a:xfrm>
          <a:prstGeom prst="rect">
            <a:avLst/>
          </a:prstGeom>
          <a:noFill/>
          <a:ln>
            <a:noFill/>
          </a:ln>
        </p:spPr>
      </p:pic>
      <p:grpSp>
        <p:nvGrpSpPr>
          <p:cNvPr id="731" name="Google Shape;731;p41"/>
          <p:cNvGrpSpPr/>
          <p:nvPr/>
        </p:nvGrpSpPr>
        <p:grpSpPr>
          <a:xfrm>
            <a:off x="728576" y="4373581"/>
            <a:ext cx="5074872" cy="990097"/>
            <a:chOff x="664265" y="293501"/>
            <a:chExt cx="7533257" cy="3326344"/>
          </a:xfrm>
        </p:grpSpPr>
        <p:sp>
          <p:nvSpPr>
            <p:cNvPr id="732" name="Google Shape;732;p41"/>
            <p:cNvSpPr/>
            <p:nvPr/>
          </p:nvSpPr>
          <p:spPr>
            <a:xfrm>
              <a:off x="718390" y="293501"/>
              <a:ext cx="7479132" cy="3278514"/>
            </a:xfrm>
            <a:custGeom>
              <a:rect b="b" l="l" r="r" t="t"/>
              <a:pathLst>
                <a:path extrusionOk="0" h="3278514" w="7479132">
                  <a:moveTo>
                    <a:pt x="63967" y="195667"/>
                  </a:moveTo>
                  <a:lnTo>
                    <a:pt x="63967" y="163056"/>
                  </a:lnTo>
                  <a:cubicBezTo>
                    <a:pt x="145154" y="163056"/>
                    <a:pt x="211581" y="133706"/>
                    <a:pt x="211581" y="97834"/>
                  </a:cubicBezTo>
                  <a:cubicBezTo>
                    <a:pt x="211581" y="61961"/>
                    <a:pt x="145154" y="32611"/>
                    <a:pt x="63967" y="32611"/>
                  </a:cubicBezTo>
                  <a:lnTo>
                    <a:pt x="63967" y="0"/>
                  </a:lnTo>
                  <a:cubicBezTo>
                    <a:pt x="186979" y="0"/>
                    <a:pt x="285388" y="43482"/>
                    <a:pt x="285388" y="97834"/>
                  </a:cubicBezTo>
                  <a:cubicBezTo>
                    <a:pt x="285388" y="152186"/>
                    <a:pt x="186979" y="195667"/>
                    <a:pt x="63967" y="195667"/>
                  </a:cubicBezTo>
                  <a:close/>
                  <a:moveTo>
                    <a:pt x="3936386" y="113052"/>
                  </a:moveTo>
                  <a:lnTo>
                    <a:pt x="3936386" y="80441"/>
                  </a:lnTo>
                  <a:lnTo>
                    <a:pt x="3493542" y="80441"/>
                  </a:lnTo>
                  <a:lnTo>
                    <a:pt x="3493542" y="113052"/>
                  </a:lnTo>
                  <a:lnTo>
                    <a:pt x="3936386" y="113052"/>
                  </a:lnTo>
                  <a:close/>
                  <a:moveTo>
                    <a:pt x="3714964" y="3278514"/>
                  </a:moveTo>
                  <a:cubicBezTo>
                    <a:pt x="3837976" y="3278514"/>
                    <a:pt x="3936386" y="3235033"/>
                    <a:pt x="3936386" y="3180681"/>
                  </a:cubicBezTo>
                  <a:lnTo>
                    <a:pt x="3862578" y="3180681"/>
                  </a:lnTo>
                  <a:cubicBezTo>
                    <a:pt x="3862578" y="3216553"/>
                    <a:pt x="3796152" y="3245903"/>
                    <a:pt x="3714964" y="3245903"/>
                  </a:cubicBezTo>
                  <a:cubicBezTo>
                    <a:pt x="3633776" y="3245903"/>
                    <a:pt x="3567349" y="3216553"/>
                    <a:pt x="3567349" y="3180681"/>
                  </a:cubicBezTo>
                  <a:lnTo>
                    <a:pt x="3493542" y="3180681"/>
                  </a:lnTo>
                  <a:cubicBezTo>
                    <a:pt x="3493542" y="3233946"/>
                    <a:pt x="3591952" y="3278514"/>
                    <a:pt x="3714964" y="3278514"/>
                  </a:cubicBezTo>
                  <a:close/>
                  <a:moveTo>
                    <a:pt x="1832880" y="2444754"/>
                  </a:moveTo>
                  <a:cubicBezTo>
                    <a:pt x="1832880" y="2499106"/>
                    <a:pt x="1931289" y="2542588"/>
                    <a:pt x="2054301" y="2542588"/>
                  </a:cubicBezTo>
                  <a:lnTo>
                    <a:pt x="2054301" y="2509977"/>
                  </a:lnTo>
                  <a:cubicBezTo>
                    <a:pt x="1973113" y="2509977"/>
                    <a:pt x="1906687" y="2480626"/>
                    <a:pt x="1906687" y="2444754"/>
                  </a:cubicBezTo>
                  <a:cubicBezTo>
                    <a:pt x="1906687" y="2408882"/>
                    <a:pt x="1973113" y="2379532"/>
                    <a:pt x="2054301" y="2379532"/>
                  </a:cubicBezTo>
                  <a:lnTo>
                    <a:pt x="2054301" y="2346920"/>
                  </a:lnTo>
                  <a:cubicBezTo>
                    <a:pt x="1933750" y="2346920"/>
                    <a:pt x="1832880" y="2391489"/>
                    <a:pt x="1832880" y="2444754"/>
                  </a:cubicBezTo>
                  <a:close/>
                  <a:moveTo>
                    <a:pt x="312451" y="1741439"/>
                  </a:moveTo>
                  <a:lnTo>
                    <a:pt x="364116" y="1717524"/>
                  </a:lnTo>
                  <a:lnTo>
                    <a:pt x="51665" y="1579470"/>
                  </a:lnTo>
                  <a:lnTo>
                    <a:pt x="0" y="1602298"/>
                  </a:lnTo>
                  <a:lnTo>
                    <a:pt x="312451" y="1741439"/>
                  </a:lnTo>
                  <a:close/>
                  <a:moveTo>
                    <a:pt x="7479132" y="901157"/>
                  </a:moveTo>
                  <a:lnTo>
                    <a:pt x="7479132" y="868545"/>
                  </a:lnTo>
                  <a:lnTo>
                    <a:pt x="7036289" y="868545"/>
                  </a:lnTo>
                  <a:lnTo>
                    <a:pt x="7036289" y="901157"/>
                  </a:lnTo>
                  <a:lnTo>
                    <a:pt x="7479132" y="901157"/>
                  </a:lnTo>
                  <a:close/>
                  <a:moveTo>
                    <a:pt x="7147000" y="1666433"/>
                  </a:moveTo>
                  <a:cubicBezTo>
                    <a:pt x="7147000" y="1720785"/>
                    <a:pt x="7245410" y="1764267"/>
                    <a:pt x="7368422" y="1764267"/>
                  </a:cubicBezTo>
                  <a:lnTo>
                    <a:pt x="7368422" y="1731656"/>
                  </a:lnTo>
                  <a:cubicBezTo>
                    <a:pt x="7287234" y="1731656"/>
                    <a:pt x="7220808" y="1702305"/>
                    <a:pt x="7220808" y="1666433"/>
                  </a:cubicBezTo>
                  <a:cubicBezTo>
                    <a:pt x="7220808" y="1630561"/>
                    <a:pt x="7287234" y="1601211"/>
                    <a:pt x="7368422" y="1601211"/>
                  </a:cubicBezTo>
                  <a:lnTo>
                    <a:pt x="7368422" y="1568599"/>
                  </a:lnTo>
                  <a:cubicBezTo>
                    <a:pt x="7247869" y="1568599"/>
                    <a:pt x="7147000" y="1612081"/>
                    <a:pt x="7147000" y="1666433"/>
                  </a:cubicBezTo>
                  <a:close/>
                  <a:moveTo>
                    <a:pt x="3820754" y="881590"/>
                  </a:moveTo>
                  <a:cubicBezTo>
                    <a:pt x="3820754" y="827238"/>
                    <a:pt x="3722345" y="783756"/>
                    <a:pt x="3599332" y="783756"/>
                  </a:cubicBezTo>
                  <a:lnTo>
                    <a:pt x="3599332" y="816367"/>
                  </a:lnTo>
                  <a:cubicBezTo>
                    <a:pt x="3680521" y="816367"/>
                    <a:pt x="3746947" y="845717"/>
                    <a:pt x="3746947" y="881590"/>
                  </a:cubicBezTo>
                  <a:cubicBezTo>
                    <a:pt x="3746947" y="917462"/>
                    <a:pt x="3680521" y="946812"/>
                    <a:pt x="3599332" y="946812"/>
                  </a:cubicBezTo>
                  <a:lnTo>
                    <a:pt x="3599332" y="979423"/>
                  </a:lnTo>
                  <a:cubicBezTo>
                    <a:pt x="3722345" y="979423"/>
                    <a:pt x="3820754" y="934855"/>
                    <a:pt x="3820754" y="881590"/>
                  </a:cubicBezTo>
                  <a:close/>
                  <a:moveTo>
                    <a:pt x="1978034" y="781582"/>
                  </a:moveTo>
                  <a:lnTo>
                    <a:pt x="1904227" y="781582"/>
                  </a:lnTo>
                  <a:lnTo>
                    <a:pt x="1904227" y="977249"/>
                  </a:lnTo>
                  <a:lnTo>
                    <a:pt x="1978034" y="977249"/>
                  </a:lnTo>
                  <a:lnTo>
                    <a:pt x="1978034" y="781582"/>
                  </a:lnTo>
                  <a:close/>
                  <a:moveTo>
                    <a:pt x="3933925" y="1679478"/>
                  </a:moveTo>
                  <a:lnTo>
                    <a:pt x="3933925" y="1646866"/>
                  </a:lnTo>
                  <a:lnTo>
                    <a:pt x="3491082" y="1646866"/>
                  </a:lnTo>
                  <a:lnTo>
                    <a:pt x="3491082" y="1679478"/>
                  </a:lnTo>
                  <a:lnTo>
                    <a:pt x="3933925" y="1679478"/>
                  </a:lnTo>
                  <a:close/>
                  <a:moveTo>
                    <a:pt x="7479132" y="3243729"/>
                  </a:moveTo>
                  <a:lnTo>
                    <a:pt x="7479132" y="3211118"/>
                  </a:lnTo>
                  <a:lnTo>
                    <a:pt x="7036289" y="3211118"/>
                  </a:lnTo>
                  <a:lnTo>
                    <a:pt x="7036289" y="3243729"/>
                  </a:lnTo>
                  <a:lnTo>
                    <a:pt x="7479132" y="3243729"/>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1"/>
            <p:cNvSpPr/>
            <p:nvPr/>
          </p:nvSpPr>
          <p:spPr>
            <a:xfrm>
              <a:off x="664265" y="293501"/>
              <a:ext cx="7493893" cy="3326344"/>
            </a:xfrm>
            <a:custGeom>
              <a:rect b="b" l="l" r="r" t="t"/>
              <a:pathLst>
                <a:path extrusionOk="0" h="3326344" w="7493893">
                  <a:moveTo>
                    <a:pt x="7348740" y="2544762"/>
                  </a:moveTo>
                  <a:lnTo>
                    <a:pt x="7274933" y="2544762"/>
                  </a:lnTo>
                  <a:lnTo>
                    <a:pt x="7274933" y="2349095"/>
                  </a:lnTo>
                  <a:lnTo>
                    <a:pt x="7348740" y="2349095"/>
                  </a:lnTo>
                  <a:lnTo>
                    <a:pt x="7348740" y="2544762"/>
                  </a:lnTo>
                  <a:close/>
                  <a:moveTo>
                    <a:pt x="2032159" y="0"/>
                  </a:moveTo>
                  <a:lnTo>
                    <a:pt x="1958352" y="0"/>
                  </a:lnTo>
                  <a:lnTo>
                    <a:pt x="1958352" y="195667"/>
                  </a:lnTo>
                  <a:lnTo>
                    <a:pt x="2032159" y="195667"/>
                  </a:lnTo>
                  <a:lnTo>
                    <a:pt x="2032159" y="0"/>
                  </a:lnTo>
                  <a:close/>
                  <a:moveTo>
                    <a:pt x="103330" y="965292"/>
                  </a:moveTo>
                  <a:lnTo>
                    <a:pt x="51665" y="942464"/>
                  </a:lnTo>
                  <a:lnTo>
                    <a:pt x="364116" y="804410"/>
                  </a:lnTo>
                  <a:lnTo>
                    <a:pt x="415781" y="827238"/>
                  </a:lnTo>
                  <a:lnTo>
                    <a:pt x="103330" y="965292"/>
                  </a:lnTo>
                  <a:close/>
                  <a:moveTo>
                    <a:pt x="5348563" y="39133"/>
                  </a:moveTo>
                  <a:lnTo>
                    <a:pt x="5400228" y="16306"/>
                  </a:lnTo>
                  <a:lnTo>
                    <a:pt x="5712679" y="154360"/>
                  </a:lnTo>
                  <a:lnTo>
                    <a:pt x="5661014" y="177188"/>
                  </a:lnTo>
                  <a:lnTo>
                    <a:pt x="5348563" y="39133"/>
                  </a:lnTo>
                  <a:close/>
                  <a:moveTo>
                    <a:pt x="5761884" y="929420"/>
                  </a:moveTo>
                  <a:lnTo>
                    <a:pt x="5688077" y="929420"/>
                  </a:lnTo>
                  <a:cubicBezTo>
                    <a:pt x="5688077" y="893547"/>
                    <a:pt x="5621651" y="864197"/>
                    <a:pt x="5540462" y="864197"/>
                  </a:cubicBezTo>
                  <a:cubicBezTo>
                    <a:pt x="5459274" y="864197"/>
                    <a:pt x="5392848" y="893547"/>
                    <a:pt x="5392848" y="929420"/>
                  </a:cubicBezTo>
                  <a:lnTo>
                    <a:pt x="5319041" y="929420"/>
                  </a:lnTo>
                  <a:cubicBezTo>
                    <a:pt x="5319041" y="875068"/>
                    <a:pt x="5417451" y="831586"/>
                    <a:pt x="5540462" y="831586"/>
                  </a:cubicBezTo>
                  <a:cubicBezTo>
                    <a:pt x="5661014" y="831586"/>
                    <a:pt x="5761884" y="876155"/>
                    <a:pt x="5761884" y="929420"/>
                  </a:cubicBezTo>
                  <a:close/>
                  <a:moveTo>
                    <a:pt x="3650997" y="2533892"/>
                  </a:moveTo>
                  <a:lnTo>
                    <a:pt x="3599332" y="2511064"/>
                  </a:lnTo>
                  <a:lnTo>
                    <a:pt x="3911783" y="2373009"/>
                  </a:lnTo>
                  <a:lnTo>
                    <a:pt x="3963448" y="2395837"/>
                  </a:lnTo>
                  <a:lnTo>
                    <a:pt x="3650997" y="2533892"/>
                  </a:lnTo>
                  <a:close/>
                  <a:moveTo>
                    <a:pt x="255865" y="2543675"/>
                  </a:moveTo>
                  <a:lnTo>
                    <a:pt x="182058" y="2543675"/>
                  </a:lnTo>
                  <a:lnTo>
                    <a:pt x="182058" y="2348008"/>
                  </a:lnTo>
                  <a:lnTo>
                    <a:pt x="255865" y="2348008"/>
                  </a:lnTo>
                  <a:lnTo>
                    <a:pt x="255865" y="2543675"/>
                  </a:lnTo>
                  <a:close/>
                  <a:moveTo>
                    <a:pt x="5574906" y="3326344"/>
                  </a:moveTo>
                  <a:lnTo>
                    <a:pt x="5501099" y="3326344"/>
                  </a:lnTo>
                  <a:lnTo>
                    <a:pt x="5501099" y="3130677"/>
                  </a:lnTo>
                  <a:lnTo>
                    <a:pt x="5574906" y="3130677"/>
                  </a:lnTo>
                  <a:lnTo>
                    <a:pt x="5574906" y="3326344"/>
                  </a:lnTo>
                  <a:close/>
                  <a:moveTo>
                    <a:pt x="442843" y="3277427"/>
                  </a:moveTo>
                  <a:lnTo>
                    <a:pt x="369036" y="3277427"/>
                  </a:lnTo>
                  <a:cubicBezTo>
                    <a:pt x="369036" y="3241555"/>
                    <a:pt x="302610" y="3212205"/>
                    <a:pt x="221422" y="3212205"/>
                  </a:cubicBezTo>
                  <a:cubicBezTo>
                    <a:pt x="140234" y="3212205"/>
                    <a:pt x="73807" y="3241555"/>
                    <a:pt x="73807" y="3277427"/>
                  </a:cubicBezTo>
                  <a:lnTo>
                    <a:pt x="0" y="3277427"/>
                  </a:lnTo>
                  <a:cubicBezTo>
                    <a:pt x="0" y="3223075"/>
                    <a:pt x="98410" y="3179594"/>
                    <a:pt x="221422" y="3179594"/>
                  </a:cubicBezTo>
                  <a:cubicBezTo>
                    <a:pt x="344434" y="3179594"/>
                    <a:pt x="442843" y="3223075"/>
                    <a:pt x="442843" y="3277427"/>
                  </a:cubicBezTo>
                  <a:close/>
                  <a:moveTo>
                    <a:pt x="7181443" y="178275"/>
                  </a:moveTo>
                  <a:lnTo>
                    <a:pt x="7129778" y="155447"/>
                  </a:lnTo>
                  <a:lnTo>
                    <a:pt x="7442228" y="17393"/>
                  </a:lnTo>
                  <a:lnTo>
                    <a:pt x="7493893" y="40220"/>
                  </a:lnTo>
                  <a:lnTo>
                    <a:pt x="7181443" y="178275"/>
                  </a:lnTo>
                  <a:close/>
                  <a:moveTo>
                    <a:pt x="1859942" y="3313299"/>
                  </a:moveTo>
                  <a:lnTo>
                    <a:pt x="1808277" y="3290472"/>
                  </a:lnTo>
                  <a:lnTo>
                    <a:pt x="2120727" y="3152417"/>
                  </a:lnTo>
                  <a:lnTo>
                    <a:pt x="2172392" y="3175245"/>
                  </a:lnTo>
                  <a:lnTo>
                    <a:pt x="1859942" y="3313299"/>
                  </a:lnTo>
                  <a:close/>
                  <a:moveTo>
                    <a:pt x="5400228" y="1746874"/>
                  </a:moveTo>
                  <a:lnTo>
                    <a:pt x="5348563" y="1724046"/>
                  </a:lnTo>
                  <a:lnTo>
                    <a:pt x="5661014" y="1585992"/>
                  </a:lnTo>
                  <a:lnTo>
                    <a:pt x="5712679" y="1608820"/>
                  </a:lnTo>
                  <a:lnTo>
                    <a:pt x="5400228" y="1746874"/>
                  </a:lnTo>
                  <a:close/>
                  <a:moveTo>
                    <a:pt x="1773833" y="1614255"/>
                  </a:moveTo>
                  <a:lnTo>
                    <a:pt x="1847641" y="1614255"/>
                  </a:lnTo>
                  <a:cubicBezTo>
                    <a:pt x="1847641" y="1650127"/>
                    <a:pt x="1914067" y="1679478"/>
                    <a:pt x="1995255" y="1679478"/>
                  </a:cubicBezTo>
                  <a:cubicBezTo>
                    <a:pt x="2076443" y="1679478"/>
                    <a:pt x="2142870" y="1650127"/>
                    <a:pt x="2142870" y="1614255"/>
                  </a:cubicBezTo>
                  <a:lnTo>
                    <a:pt x="2216677" y="1614255"/>
                  </a:lnTo>
                  <a:cubicBezTo>
                    <a:pt x="2216677" y="1668607"/>
                    <a:pt x="2118267" y="1712089"/>
                    <a:pt x="1995255" y="1712089"/>
                  </a:cubicBezTo>
                  <a:cubicBezTo>
                    <a:pt x="1874703" y="1712089"/>
                    <a:pt x="1773833" y="1668607"/>
                    <a:pt x="1773833" y="1614255"/>
                  </a:cubicBezTo>
                  <a:close/>
                  <a:moveTo>
                    <a:pt x="5761884" y="2493671"/>
                  </a:moveTo>
                  <a:lnTo>
                    <a:pt x="5688077" y="2493671"/>
                  </a:lnTo>
                  <a:cubicBezTo>
                    <a:pt x="5688077" y="2457799"/>
                    <a:pt x="5621651" y="2428449"/>
                    <a:pt x="5540462" y="2428449"/>
                  </a:cubicBezTo>
                  <a:cubicBezTo>
                    <a:pt x="5459274" y="2428449"/>
                    <a:pt x="5392848" y="2457799"/>
                    <a:pt x="5392848" y="2493671"/>
                  </a:cubicBezTo>
                  <a:lnTo>
                    <a:pt x="5319041" y="2493671"/>
                  </a:lnTo>
                  <a:cubicBezTo>
                    <a:pt x="5319041" y="2439319"/>
                    <a:pt x="5417451" y="2395837"/>
                    <a:pt x="5540462" y="2395837"/>
                  </a:cubicBezTo>
                  <a:cubicBezTo>
                    <a:pt x="5663474" y="2395837"/>
                    <a:pt x="5761884" y="2440406"/>
                    <a:pt x="5761884" y="2493671"/>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34" name="Google Shape;734;p41"/>
          <p:cNvPicPr preferRelativeResize="0"/>
          <p:nvPr/>
        </p:nvPicPr>
        <p:blipFill rotWithShape="1">
          <a:blip r:embed="rId4">
            <a:alphaModFix/>
          </a:blip>
          <a:srcRect b="0" l="0" r="0" t="0"/>
          <a:stretch/>
        </p:blipFill>
        <p:spPr>
          <a:xfrm>
            <a:off x="2914204" y="1054245"/>
            <a:ext cx="458844" cy="458844"/>
          </a:xfrm>
          <a:prstGeom prst="rect">
            <a:avLst/>
          </a:prstGeom>
          <a:noFill/>
          <a:ln>
            <a:noFill/>
          </a:ln>
        </p:spPr>
      </p:pic>
      <p:pic>
        <p:nvPicPr>
          <p:cNvPr id="735" name="Google Shape;735;p41"/>
          <p:cNvPicPr preferRelativeResize="0"/>
          <p:nvPr/>
        </p:nvPicPr>
        <p:blipFill rotWithShape="1">
          <a:blip r:embed="rId4">
            <a:alphaModFix/>
          </a:blip>
          <a:srcRect b="0" l="0" r="0" t="0"/>
          <a:stretch/>
        </p:blipFill>
        <p:spPr>
          <a:xfrm>
            <a:off x="9263054" y="3309607"/>
            <a:ext cx="458844" cy="458844"/>
          </a:xfrm>
          <a:prstGeom prst="rect">
            <a:avLst/>
          </a:prstGeom>
          <a:noFill/>
          <a:ln>
            <a:noFill/>
          </a:ln>
        </p:spPr>
      </p:pic>
      <p:grpSp>
        <p:nvGrpSpPr>
          <p:cNvPr id="736" name="Google Shape;736;p41"/>
          <p:cNvGrpSpPr/>
          <p:nvPr/>
        </p:nvGrpSpPr>
        <p:grpSpPr>
          <a:xfrm>
            <a:off x="9219211" y="6583680"/>
            <a:ext cx="379735" cy="381478"/>
            <a:chOff x="1135" y="0"/>
            <a:chExt cx="506314" cy="508637"/>
          </a:xfrm>
        </p:grpSpPr>
        <p:sp>
          <p:nvSpPr>
            <p:cNvPr id="737" name="Google Shape;737;p41"/>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1"/>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40</a:t>
              </a:r>
              <a:endParaRPr b="0" i="0" sz="1400" u="none" cap="none" strike="noStrike">
                <a:solidFill>
                  <a:srgbClr val="000000"/>
                </a:solidFill>
                <a:latin typeface="Arial"/>
                <a:ea typeface="Arial"/>
                <a:cs typeface="Arial"/>
                <a:sym typeface="Arial"/>
              </a:endParaRPr>
            </a:p>
          </p:txBody>
        </p:sp>
      </p:grpSp>
      <p:sp>
        <p:nvSpPr>
          <p:cNvPr id="739" name="Google Shape;739;p41"/>
          <p:cNvSpPr txBox="1"/>
          <p:nvPr/>
        </p:nvSpPr>
        <p:spPr>
          <a:xfrm>
            <a:off x="3418794" y="3943027"/>
            <a:ext cx="53892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40" name="Google Shape;740;p41"/>
          <p:cNvPicPr preferRelativeResize="0"/>
          <p:nvPr/>
        </p:nvPicPr>
        <p:blipFill rotWithShape="1">
          <a:blip r:embed="rId5">
            <a:alphaModFix/>
          </a:blip>
          <a:srcRect b="0" l="0" r="0" t="0"/>
          <a:stretch/>
        </p:blipFill>
        <p:spPr>
          <a:xfrm flipH="1">
            <a:off x="225340" y="3332656"/>
            <a:ext cx="4252353" cy="31235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744" name="Shape 744"/>
        <p:cNvGrpSpPr/>
        <p:nvPr/>
      </p:nvGrpSpPr>
      <p:grpSpPr>
        <a:xfrm>
          <a:off x="0" y="0"/>
          <a:ext cx="0" cy="0"/>
          <a:chOff x="0" y="0"/>
          <a:chExt cx="0" cy="0"/>
        </a:xfrm>
      </p:grpSpPr>
      <p:sp>
        <p:nvSpPr>
          <p:cNvPr id="745" name="Google Shape;745;p42"/>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MDX</a:t>
            </a:r>
            <a:endParaRPr b="0" i="0" sz="1400" u="none" cap="none" strike="noStrike">
              <a:solidFill>
                <a:srgbClr val="000000"/>
              </a:solidFill>
              <a:latin typeface="Arial"/>
              <a:ea typeface="Arial"/>
              <a:cs typeface="Arial"/>
              <a:sym typeface="Arial"/>
            </a:endParaRPr>
          </a:p>
        </p:txBody>
      </p:sp>
      <p:pic>
        <p:nvPicPr>
          <p:cNvPr id="746" name="Google Shape;746;p42"/>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747" name="Google Shape;747;p42"/>
          <p:cNvGrpSpPr/>
          <p:nvPr/>
        </p:nvGrpSpPr>
        <p:grpSpPr>
          <a:xfrm>
            <a:off x="82349" y="5634120"/>
            <a:ext cx="3956532" cy="451099"/>
            <a:chOff x="545314" y="184190"/>
            <a:chExt cx="6184267" cy="2087492"/>
          </a:xfrm>
        </p:grpSpPr>
        <p:sp>
          <p:nvSpPr>
            <p:cNvPr id="748" name="Google Shape;748;p42"/>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2"/>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0" name="Google Shape;750;p42"/>
          <p:cNvGrpSpPr/>
          <p:nvPr/>
        </p:nvGrpSpPr>
        <p:grpSpPr>
          <a:xfrm>
            <a:off x="9022931" y="6619423"/>
            <a:ext cx="379735" cy="381478"/>
            <a:chOff x="1135" y="0"/>
            <a:chExt cx="506314" cy="508637"/>
          </a:xfrm>
        </p:grpSpPr>
        <p:sp>
          <p:nvSpPr>
            <p:cNvPr id="751" name="Google Shape;751;p42"/>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2"/>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41</a:t>
              </a:r>
              <a:endParaRPr b="0" i="0" sz="1400" u="none" cap="none" strike="noStrike">
                <a:solidFill>
                  <a:srgbClr val="000000"/>
                </a:solidFill>
                <a:latin typeface="Arial"/>
                <a:ea typeface="Arial"/>
                <a:cs typeface="Arial"/>
                <a:sym typeface="Arial"/>
              </a:endParaRPr>
            </a:p>
          </p:txBody>
        </p:sp>
      </p:grpSp>
      <p:pic>
        <p:nvPicPr>
          <p:cNvPr descr="Graphical user interface, text, application&#10;&#10;Description automatically generated" id="753" name="Google Shape;753;p42"/>
          <p:cNvPicPr preferRelativeResize="0"/>
          <p:nvPr/>
        </p:nvPicPr>
        <p:blipFill rotWithShape="1">
          <a:blip r:embed="rId4">
            <a:alphaModFix/>
          </a:blip>
          <a:srcRect b="0" l="0" r="0" t="0"/>
          <a:stretch/>
        </p:blipFill>
        <p:spPr>
          <a:xfrm>
            <a:off x="233422" y="1291417"/>
            <a:ext cx="9169244" cy="47938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757" name="Shape 757"/>
        <p:cNvGrpSpPr/>
        <p:nvPr/>
      </p:nvGrpSpPr>
      <p:grpSpPr>
        <a:xfrm>
          <a:off x="0" y="0"/>
          <a:ext cx="0" cy="0"/>
          <a:chOff x="0" y="0"/>
          <a:chExt cx="0" cy="0"/>
        </a:xfrm>
      </p:grpSpPr>
      <p:sp>
        <p:nvSpPr>
          <p:cNvPr id="758" name="Google Shape;758;p43"/>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SSAS</a:t>
            </a:r>
            <a:endParaRPr b="0" i="0" sz="1400" u="none" cap="none" strike="noStrike">
              <a:solidFill>
                <a:srgbClr val="000000"/>
              </a:solidFill>
              <a:latin typeface="Arial"/>
              <a:ea typeface="Arial"/>
              <a:cs typeface="Arial"/>
              <a:sym typeface="Arial"/>
            </a:endParaRPr>
          </a:p>
        </p:txBody>
      </p:sp>
      <p:pic>
        <p:nvPicPr>
          <p:cNvPr id="759" name="Google Shape;759;p43"/>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760" name="Google Shape;760;p43"/>
          <p:cNvGrpSpPr/>
          <p:nvPr/>
        </p:nvGrpSpPr>
        <p:grpSpPr>
          <a:xfrm>
            <a:off x="82349" y="5634120"/>
            <a:ext cx="3956532" cy="451099"/>
            <a:chOff x="545314" y="184190"/>
            <a:chExt cx="6184267" cy="2087492"/>
          </a:xfrm>
        </p:grpSpPr>
        <p:sp>
          <p:nvSpPr>
            <p:cNvPr id="761" name="Google Shape;761;p43"/>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3"/>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3" name="Google Shape;763;p43"/>
          <p:cNvGrpSpPr/>
          <p:nvPr/>
        </p:nvGrpSpPr>
        <p:grpSpPr>
          <a:xfrm>
            <a:off x="9022931" y="6619423"/>
            <a:ext cx="379735" cy="381478"/>
            <a:chOff x="1135" y="0"/>
            <a:chExt cx="506314" cy="508637"/>
          </a:xfrm>
        </p:grpSpPr>
        <p:sp>
          <p:nvSpPr>
            <p:cNvPr id="764" name="Google Shape;764;p43"/>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3"/>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42</a:t>
              </a:r>
              <a:endParaRPr b="0" i="0" sz="1400" u="none" cap="none" strike="noStrike">
                <a:solidFill>
                  <a:srgbClr val="000000"/>
                </a:solidFill>
                <a:latin typeface="Arial"/>
                <a:ea typeface="Arial"/>
                <a:cs typeface="Arial"/>
                <a:sym typeface="Arial"/>
              </a:endParaRPr>
            </a:p>
          </p:txBody>
        </p:sp>
      </p:grpSp>
      <p:pic>
        <p:nvPicPr>
          <p:cNvPr descr="Graphical user interface, application&#10;&#10;Description automatically generated" id="766" name="Google Shape;766;p43"/>
          <p:cNvPicPr preferRelativeResize="0"/>
          <p:nvPr/>
        </p:nvPicPr>
        <p:blipFill rotWithShape="1">
          <a:blip r:embed="rId4">
            <a:alphaModFix/>
          </a:blip>
          <a:srcRect b="0" l="0" r="0" t="0"/>
          <a:stretch/>
        </p:blipFill>
        <p:spPr>
          <a:xfrm>
            <a:off x="494066" y="1971540"/>
            <a:ext cx="8765467" cy="467645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770" name="Shape 770"/>
        <p:cNvGrpSpPr/>
        <p:nvPr/>
      </p:nvGrpSpPr>
      <p:grpSpPr>
        <a:xfrm>
          <a:off x="0" y="0"/>
          <a:ext cx="0" cy="0"/>
          <a:chOff x="0" y="0"/>
          <a:chExt cx="0" cy="0"/>
        </a:xfrm>
      </p:grpSpPr>
      <p:sp>
        <p:nvSpPr>
          <p:cNvPr id="771" name="Google Shape;771;p44"/>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Excel</a:t>
            </a:r>
            <a:endParaRPr b="0" i="0" sz="1400" u="none" cap="none" strike="noStrike">
              <a:solidFill>
                <a:srgbClr val="000000"/>
              </a:solidFill>
              <a:latin typeface="Arial"/>
              <a:ea typeface="Arial"/>
              <a:cs typeface="Arial"/>
              <a:sym typeface="Arial"/>
            </a:endParaRPr>
          </a:p>
        </p:txBody>
      </p:sp>
      <p:cxnSp>
        <p:nvCxnSpPr>
          <p:cNvPr id="772" name="Google Shape;772;p44"/>
          <p:cNvCxnSpPr/>
          <p:nvPr/>
        </p:nvCxnSpPr>
        <p:spPr>
          <a:xfrm>
            <a:off x="6535707" y="3443951"/>
            <a:ext cx="2432532" cy="0"/>
          </a:xfrm>
          <a:prstGeom prst="straightConnector1">
            <a:avLst/>
          </a:prstGeom>
          <a:noFill/>
          <a:ln cap="rnd" cmpd="sng" w="19050">
            <a:solidFill>
              <a:srgbClr val="6D592D"/>
            </a:solidFill>
            <a:prstDash val="dot"/>
            <a:round/>
            <a:headEnd len="sm" w="sm" type="none"/>
            <a:tailEnd len="sm" w="sm" type="none"/>
          </a:ln>
        </p:spPr>
      </p:cxnSp>
      <p:cxnSp>
        <p:nvCxnSpPr>
          <p:cNvPr id="773" name="Google Shape;773;p44"/>
          <p:cNvCxnSpPr/>
          <p:nvPr/>
        </p:nvCxnSpPr>
        <p:spPr>
          <a:xfrm>
            <a:off x="2044171" y="2329932"/>
            <a:ext cx="2432532" cy="0"/>
          </a:xfrm>
          <a:prstGeom prst="straightConnector1">
            <a:avLst/>
          </a:prstGeom>
          <a:noFill/>
          <a:ln cap="rnd" cmpd="sng" w="19050">
            <a:solidFill>
              <a:srgbClr val="6D592D"/>
            </a:solidFill>
            <a:prstDash val="dot"/>
            <a:round/>
            <a:headEnd len="sm" w="sm" type="none"/>
            <a:tailEnd len="sm" w="sm" type="none"/>
          </a:ln>
        </p:spPr>
      </p:cxnSp>
      <p:pic>
        <p:nvPicPr>
          <p:cNvPr id="774" name="Google Shape;774;p44"/>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775" name="Google Shape;775;p44"/>
          <p:cNvGrpSpPr/>
          <p:nvPr/>
        </p:nvGrpSpPr>
        <p:grpSpPr>
          <a:xfrm>
            <a:off x="82349" y="5634120"/>
            <a:ext cx="3956532" cy="451099"/>
            <a:chOff x="545314" y="184190"/>
            <a:chExt cx="6184267" cy="2087492"/>
          </a:xfrm>
        </p:grpSpPr>
        <p:sp>
          <p:nvSpPr>
            <p:cNvPr id="776" name="Google Shape;776;p44"/>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4"/>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8" name="Google Shape;778;p44"/>
          <p:cNvGrpSpPr/>
          <p:nvPr/>
        </p:nvGrpSpPr>
        <p:grpSpPr>
          <a:xfrm>
            <a:off x="9022931" y="6619423"/>
            <a:ext cx="379735" cy="381478"/>
            <a:chOff x="1135" y="0"/>
            <a:chExt cx="506314" cy="508637"/>
          </a:xfrm>
        </p:grpSpPr>
        <p:sp>
          <p:nvSpPr>
            <p:cNvPr id="779" name="Google Shape;779;p44"/>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4"/>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43</a:t>
              </a:r>
              <a:endParaRPr b="0" i="0" sz="1400" u="none" cap="none" strike="noStrike">
                <a:solidFill>
                  <a:srgbClr val="000000"/>
                </a:solidFill>
                <a:latin typeface="Arial"/>
                <a:ea typeface="Arial"/>
                <a:cs typeface="Arial"/>
                <a:sym typeface="Arial"/>
              </a:endParaRPr>
            </a:p>
          </p:txBody>
        </p:sp>
      </p:grpSp>
      <p:pic>
        <p:nvPicPr>
          <p:cNvPr descr="Graphical user interface, application, table, Excel&#10;&#10;Description automatically generated" id="781" name="Google Shape;781;p44"/>
          <p:cNvPicPr preferRelativeResize="0"/>
          <p:nvPr/>
        </p:nvPicPr>
        <p:blipFill rotWithShape="1">
          <a:blip r:embed="rId4">
            <a:alphaModFix/>
          </a:blip>
          <a:srcRect b="0" l="0" r="0" t="0"/>
          <a:stretch/>
        </p:blipFill>
        <p:spPr>
          <a:xfrm>
            <a:off x="110776" y="1493210"/>
            <a:ext cx="9393464" cy="48255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785" name="Shape 785"/>
        <p:cNvGrpSpPr/>
        <p:nvPr/>
      </p:nvGrpSpPr>
      <p:grpSpPr>
        <a:xfrm>
          <a:off x="0" y="0"/>
          <a:ext cx="0" cy="0"/>
          <a:chOff x="0" y="0"/>
          <a:chExt cx="0" cy="0"/>
        </a:xfrm>
      </p:grpSpPr>
      <p:sp>
        <p:nvSpPr>
          <p:cNvPr id="786" name="Google Shape;786;p45"/>
          <p:cNvSpPr txBox="1"/>
          <p:nvPr/>
        </p:nvSpPr>
        <p:spPr>
          <a:xfrm>
            <a:off x="1324259" y="1024118"/>
            <a:ext cx="7448194" cy="83356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500"/>
              <a:buFont typeface="Arial"/>
              <a:buNone/>
            </a:pPr>
            <a:r>
              <a:rPr b="0" i="0" lang="en-US" sz="6500" u="none" cap="none" strike="noStrike">
                <a:solidFill>
                  <a:srgbClr val="422F01"/>
                </a:solidFill>
                <a:latin typeface="Quicksand"/>
                <a:ea typeface="Quicksand"/>
                <a:cs typeface="Quicksand"/>
                <a:sym typeface="Quicksand"/>
              </a:rPr>
              <a:t>Kết quả</a:t>
            </a:r>
            <a:endParaRPr b="0" i="0" sz="6500" u="none" cap="none" strike="noStrike">
              <a:solidFill>
                <a:srgbClr val="422F01"/>
              </a:solidFill>
              <a:latin typeface="Quicksand"/>
              <a:ea typeface="Quicksand"/>
              <a:cs typeface="Quicksand"/>
              <a:sym typeface="Quicksand"/>
            </a:endParaRPr>
          </a:p>
        </p:txBody>
      </p:sp>
      <p:grpSp>
        <p:nvGrpSpPr>
          <p:cNvPr id="787" name="Google Shape;787;p45"/>
          <p:cNvGrpSpPr/>
          <p:nvPr/>
        </p:nvGrpSpPr>
        <p:grpSpPr>
          <a:xfrm>
            <a:off x="6202330" y="2749688"/>
            <a:ext cx="2969848" cy="3706514"/>
            <a:chOff x="173778" y="1368365"/>
            <a:chExt cx="2969848" cy="3042804"/>
          </a:xfrm>
        </p:grpSpPr>
        <p:grpSp>
          <p:nvGrpSpPr>
            <p:cNvPr id="788" name="Google Shape;788;p45"/>
            <p:cNvGrpSpPr/>
            <p:nvPr/>
          </p:nvGrpSpPr>
          <p:grpSpPr>
            <a:xfrm>
              <a:off x="173778" y="1368365"/>
              <a:ext cx="2969848" cy="3042804"/>
              <a:chOff x="0" y="0"/>
              <a:chExt cx="3676984" cy="3767310"/>
            </a:xfrm>
          </p:grpSpPr>
          <p:sp>
            <p:nvSpPr>
              <p:cNvPr id="789" name="Google Shape;789;p45"/>
              <p:cNvSpPr/>
              <p:nvPr/>
            </p:nvSpPr>
            <p:spPr>
              <a:xfrm>
                <a:off x="92710" y="106680"/>
                <a:ext cx="3572843" cy="3647930"/>
              </a:xfrm>
              <a:custGeom>
                <a:rect b="b" l="l" r="r" t="t"/>
                <a:pathLst>
                  <a:path extrusionOk="0" h="3647930" w="3572843">
                    <a:moveTo>
                      <a:pt x="3546173" y="3458700"/>
                    </a:moveTo>
                    <a:cubicBezTo>
                      <a:pt x="3546173" y="3546330"/>
                      <a:pt x="3469973" y="3617450"/>
                      <a:pt x="3388693" y="3617450"/>
                    </a:cubicBezTo>
                    <a:lnTo>
                      <a:pt x="66040" y="3617450"/>
                    </a:lnTo>
                    <a:cubicBezTo>
                      <a:pt x="43180" y="3617450"/>
                      <a:pt x="20320" y="3612370"/>
                      <a:pt x="0" y="3603480"/>
                    </a:cubicBezTo>
                    <a:cubicBezTo>
                      <a:pt x="26670" y="3631420"/>
                      <a:pt x="63500" y="3647930"/>
                      <a:pt x="116899" y="3647930"/>
                    </a:cubicBezTo>
                    <a:lnTo>
                      <a:pt x="3426793" y="3647930"/>
                    </a:lnTo>
                    <a:cubicBezTo>
                      <a:pt x="3506804" y="3647930"/>
                      <a:pt x="3572843" y="3581890"/>
                      <a:pt x="3572843" y="3501880"/>
                    </a:cubicBezTo>
                    <a:lnTo>
                      <a:pt x="3572843" y="95250"/>
                    </a:lnTo>
                    <a:cubicBezTo>
                      <a:pt x="3572843" y="58420"/>
                      <a:pt x="3558873" y="25400"/>
                      <a:pt x="3537284" y="0"/>
                    </a:cubicBezTo>
                    <a:cubicBezTo>
                      <a:pt x="3543634" y="16510"/>
                      <a:pt x="3546173" y="34290"/>
                      <a:pt x="3546173" y="52070"/>
                    </a:cubicBezTo>
                    <a:lnTo>
                      <a:pt x="3546173" y="3458700"/>
                    </a:lnTo>
                    <a:lnTo>
                      <a:pt x="3546173" y="3458700"/>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5"/>
              <p:cNvSpPr/>
              <p:nvPr/>
            </p:nvSpPr>
            <p:spPr>
              <a:xfrm>
                <a:off x="12700" y="12700"/>
                <a:ext cx="3612214" cy="3698730"/>
              </a:xfrm>
              <a:custGeom>
                <a:rect b="b" l="l" r="r" t="t"/>
                <a:pathLst>
                  <a:path extrusionOk="0" h="3698730" w="3612214">
                    <a:moveTo>
                      <a:pt x="146050" y="3698730"/>
                    </a:moveTo>
                    <a:lnTo>
                      <a:pt x="3466164" y="3698730"/>
                    </a:lnTo>
                    <a:cubicBezTo>
                      <a:pt x="3546173" y="3698730"/>
                      <a:pt x="3612214" y="3632690"/>
                      <a:pt x="3612214" y="3552680"/>
                    </a:cubicBezTo>
                    <a:lnTo>
                      <a:pt x="3612214" y="146050"/>
                    </a:lnTo>
                    <a:cubicBezTo>
                      <a:pt x="3612214" y="66040"/>
                      <a:pt x="3546173" y="0"/>
                      <a:pt x="3466164" y="0"/>
                    </a:cubicBezTo>
                    <a:lnTo>
                      <a:pt x="146050" y="0"/>
                    </a:lnTo>
                    <a:cubicBezTo>
                      <a:pt x="66040" y="0"/>
                      <a:pt x="0" y="66040"/>
                      <a:pt x="0" y="146050"/>
                    </a:cubicBezTo>
                    <a:lnTo>
                      <a:pt x="0" y="3552680"/>
                    </a:lnTo>
                    <a:cubicBezTo>
                      <a:pt x="0" y="3633960"/>
                      <a:pt x="66040" y="3698730"/>
                      <a:pt x="146050" y="369873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5"/>
              <p:cNvSpPr/>
              <p:nvPr/>
            </p:nvSpPr>
            <p:spPr>
              <a:xfrm>
                <a:off x="0" y="0"/>
                <a:ext cx="3676984" cy="3767310"/>
              </a:xfrm>
              <a:custGeom>
                <a:rect b="b" l="l" r="r" t="t"/>
                <a:pathLst>
                  <a:path extrusionOk="0" h="3767310" w="3676984">
                    <a:moveTo>
                      <a:pt x="3613484" y="74930"/>
                    </a:moveTo>
                    <a:cubicBezTo>
                      <a:pt x="3585544" y="30480"/>
                      <a:pt x="3536014" y="0"/>
                      <a:pt x="3478864" y="0"/>
                    </a:cubicBezTo>
                    <a:lnTo>
                      <a:pt x="158750" y="0"/>
                    </a:lnTo>
                    <a:cubicBezTo>
                      <a:pt x="71120" y="0"/>
                      <a:pt x="0" y="71120"/>
                      <a:pt x="0" y="158750"/>
                    </a:cubicBezTo>
                    <a:lnTo>
                      <a:pt x="0" y="3565380"/>
                    </a:lnTo>
                    <a:cubicBezTo>
                      <a:pt x="0" y="3617450"/>
                      <a:pt x="25400" y="3663170"/>
                      <a:pt x="63500" y="3692380"/>
                    </a:cubicBezTo>
                    <a:cubicBezTo>
                      <a:pt x="91440" y="3736830"/>
                      <a:pt x="140970" y="3767310"/>
                      <a:pt x="212870" y="3767310"/>
                    </a:cubicBezTo>
                    <a:lnTo>
                      <a:pt x="3518234" y="3767310"/>
                    </a:lnTo>
                    <a:cubicBezTo>
                      <a:pt x="3605864" y="3767310"/>
                      <a:pt x="3676984" y="3696190"/>
                      <a:pt x="3676984" y="3608560"/>
                    </a:cubicBezTo>
                    <a:lnTo>
                      <a:pt x="3676984" y="201930"/>
                    </a:lnTo>
                    <a:cubicBezTo>
                      <a:pt x="3676983" y="149860"/>
                      <a:pt x="3651583" y="104140"/>
                      <a:pt x="3613484" y="74930"/>
                    </a:cubicBezTo>
                    <a:close/>
                    <a:moveTo>
                      <a:pt x="12700" y="3565380"/>
                    </a:moveTo>
                    <a:lnTo>
                      <a:pt x="12700" y="158750"/>
                    </a:lnTo>
                    <a:cubicBezTo>
                      <a:pt x="12700" y="78740"/>
                      <a:pt x="78740" y="12700"/>
                      <a:pt x="158750" y="12700"/>
                    </a:cubicBezTo>
                    <a:lnTo>
                      <a:pt x="3478864" y="12700"/>
                    </a:lnTo>
                    <a:cubicBezTo>
                      <a:pt x="3558873" y="12700"/>
                      <a:pt x="3624914" y="78740"/>
                      <a:pt x="3624914" y="158750"/>
                    </a:cubicBezTo>
                    <a:lnTo>
                      <a:pt x="3624914" y="3565380"/>
                    </a:lnTo>
                    <a:cubicBezTo>
                      <a:pt x="3624914" y="3645390"/>
                      <a:pt x="3558873" y="3711430"/>
                      <a:pt x="3478864" y="3711430"/>
                    </a:cubicBezTo>
                    <a:lnTo>
                      <a:pt x="158750" y="3711430"/>
                    </a:lnTo>
                    <a:cubicBezTo>
                      <a:pt x="78740" y="3711430"/>
                      <a:pt x="12700" y="3646660"/>
                      <a:pt x="12700" y="3565380"/>
                    </a:cubicBezTo>
                    <a:close/>
                    <a:moveTo>
                      <a:pt x="3665553" y="3608560"/>
                    </a:moveTo>
                    <a:cubicBezTo>
                      <a:pt x="3665553" y="3688570"/>
                      <a:pt x="3598244" y="3754610"/>
                      <a:pt x="3518234" y="3754610"/>
                    </a:cubicBezTo>
                    <a:lnTo>
                      <a:pt x="212870" y="3754610"/>
                    </a:lnTo>
                    <a:cubicBezTo>
                      <a:pt x="157480" y="3754610"/>
                      <a:pt x="120650" y="3738100"/>
                      <a:pt x="93980" y="3710160"/>
                    </a:cubicBezTo>
                    <a:cubicBezTo>
                      <a:pt x="114300" y="3719050"/>
                      <a:pt x="135890" y="3724130"/>
                      <a:pt x="160020" y="3724130"/>
                    </a:cubicBezTo>
                    <a:lnTo>
                      <a:pt x="3480134" y="3724130"/>
                    </a:lnTo>
                    <a:cubicBezTo>
                      <a:pt x="3567764" y="3724130"/>
                      <a:pt x="3638884" y="3653010"/>
                      <a:pt x="3638884" y="3565380"/>
                    </a:cubicBezTo>
                    <a:lnTo>
                      <a:pt x="3638884" y="158750"/>
                    </a:lnTo>
                    <a:cubicBezTo>
                      <a:pt x="3638884" y="140970"/>
                      <a:pt x="3635073" y="123190"/>
                      <a:pt x="3629994" y="106680"/>
                    </a:cubicBezTo>
                    <a:cubicBezTo>
                      <a:pt x="3651584" y="132080"/>
                      <a:pt x="3665554" y="165100"/>
                      <a:pt x="3665554" y="201930"/>
                    </a:cubicBezTo>
                    <a:lnTo>
                      <a:pt x="3665554" y="3608560"/>
                    </a:lnTo>
                    <a:cubicBezTo>
                      <a:pt x="3665553" y="3608560"/>
                      <a:pt x="3665553" y="3608560"/>
                      <a:pt x="3665553" y="3608560"/>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2" name="Google Shape;792;p45"/>
            <p:cNvSpPr txBox="1"/>
            <p:nvPr/>
          </p:nvSpPr>
          <p:spPr>
            <a:xfrm>
              <a:off x="565883" y="2086980"/>
              <a:ext cx="2185638" cy="212981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700"/>
                <a:buFont typeface="Arial"/>
                <a:buNone/>
              </a:pPr>
              <a:r>
                <a:rPr b="0" i="0" lang="en-US" sz="1700" u="none" cap="none" strike="noStrike">
                  <a:solidFill>
                    <a:srgbClr val="000000"/>
                  </a:solidFill>
                  <a:latin typeface="Quicksand"/>
                  <a:ea typeface="Quicksand"/>
                  <a:cs typeface="Quicksand"/>
                  <a:sym typeface="Quicksand"/>
                </a:rPr>
                <a:t>Thống kê tổng thời gian chờ của từng hình thức thanh toán đặt cọc mà khách hàng đặt phòng theo từng tháng, quý, năm</a:t>
              </a:r>
              <a:endParaRPr b="0" i="0" sz="1700" u="none" cap="none" strike="noStrike">
                <a:solidFill>
                  <a:srgbClr val="000000"/>
                </a:solidFill>
                <a:latin typeface="Quicksand"/>
                <a:ea typeface="Quicksand"/>
                <a:cs typeface="Quicksand"/>
                <a:sym typeface="Quicksand"/>
              </a:endParaRPr>
            </a:p>
          </p:txBody>
        </p:sp>
        <p:cxnSp>
          <p:nvCxnSpPr>
            <p:cNvPr id="793" name="Google Shape;793;p45"/>
            <p:cNvCxnSpPr/>
            <p:nvPr/>
          </p:nvCxnSpPr>
          <p:spPr>
            <a:xfrm>
              <a:off x="375647" y="1951333"/>
              <a:ext cx="2427902" cy="0"/>
            </a:xfrm>
            <a:prstGeom prst="straightConnector1">
              <a:avLst/>
            </a:prstGeom>
            <a:noFill/>
            <a:ln cap="rnd" cmpd="sng" w="19050">
              <a:solidFill>
                <a:srgbClr val="6D592D"/>
              </a:solidFill>
              <a:prstDash val="dot"/>
              <a:round/>
              <a:headEnd len="sm" w="sm" type="none"/>
              <a:tailEnd len="sm" w="sm" type="none"/>
            </a:ln>
          </p:spPr>
        </p:cxnSp>
        <p:sp>
          <p:nvSpPr>
            <p:cNvPr id="794" name="Google Shape;794;p45"/>
            <p:cNvSpPr txBox="1"/>
            <p:nvPr/>
          </p:nvSpPr>
          <p:spPr>
            <a:xfrm>
              <a:off x="375647" y="1568881"/>
              <a:ext cx="2602254" cy="314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Quicksand"/>
                  <a:ea typeface="Quicksand"/>
                  <a:cs typeface="Quicksand"/>
                  <a:sym typeface="Quicksand"/>
                </a:rPr>
                <a:t>Câu 3</a:t>
              </a:r>
              <a:endParaRPr b="0" i="0" sz="1400" u="none" cap="none" strike="noStrike">
                <a:solidFill>
                  <a:srgbClr val="000000"/>
                </a:solidFill>
                <a:latin typeface="Arial"/>
                <a:ea typeface="Arial"/>
                <a:cs typeface="Arial"/>
                <a:sym typeface="Arial"/>
              </a:endParaRPr>
            </a:p>
          </p:txBody>
        </p:sp>
      </p:grpSp>
      <p:pic>
        <p:nvPicPr>
          <p:cNvPr id="795" name="Google Shape;795;p45"/>
          <p:cNvPicPr preferRelativeResize="0"/>
          <p:nvPr/>
        </p:nvPicPr>
        <p:blipFill rotWithShape="1">
          <a:blip r:embed="rId3">
            <a:alphaModFix/>
          </a:blip>
          <a:srcRect b="0" l="0" r="0" t="0"/>
          <a:stretch/>
        </p:blipFill>
        <p:spPr>
          <a:xfrm rot="5400000">
            <a:off x="5908286" y="5450082"/>
            <a:ext cx="588089" cy="684820"/>
          </a:xfrm>
          <a:prstGeom prst="rect">
            <a:avLst/>
          </a:prstGeom>
          <a:noFill/>
          <a:ln>
            <a:noFill/>
          </a:ln>
        </p:spPr>
      </p:pic>
      <p:pic>
        <p:nvPicPr>
          <p:cNvPr id="796" name="Google Shape;796;p45"/>
          <p:cNvPicPr preferRelativeResize="0"/>
          <p:nvPr/>
        </p:nvPicPr>
        <p:blipFill rotWithShape="1">
          <a:blip r:embed="rId4">
            <a:alphaModFix/>
          </a:blip>
          <a:srcRect b="0" l="0" r="0" t="0"/>
          <a:stretch/>
        </p:blipFill>
        <p:spPr>
          <a:xfrm>
            <a:off x="2868453" y="4411168"/>
            <a:ext cx="458844" cy="458844"/>
          </a:xfrm>
          <a:prstGeom prst="rect">
            <a:avLst/>
          </a:prstGeom>
          <a:noFill/>
          <a:ln>
            <a:noFill/>
          </a:ln>
        </p:spPr>
      </p:pic>
      <p:grpSp>
        <p:nvGrpSpPr>
          <p:cNvPr id="797" name="Google Shape;797;p45"/>
          <p:cNvGrpSpPr/>
          <p:nvPr/>
        </p:nvGrpSpPr>
        <p:grpSpPr>
          <a:xfrm>
            <a:off x="728576" y="4373581"/>
            <a:ext cx="5074872" cy="990097"/>
            <a:chOff x="664265" y="293501"/>
            <a:chExt cx="7533257" cy="3326344"/>
          </a:xfrm>
        </p:grpSpPr>
        <p:sp>
          <p:nvSpPr>
            <p:cNvPr id="798" name="Google Shape;798;p45"/>
            <p:cNvSpPr/>
            <p:nvPr/>
          </p:nvSpPr>
          <p:spPr>
            <a:xfrm>
              <a:off x="718390" y="293501"/>
              <a:ext cx="7479132" cy="3278514"/>
            </a:xfrm>
            <a:custGeom>
              <a:rect b="b" l="l" r="r" t="t"/>
              <a:pathLst>
                <a:path extrusionOk="0" h="3278514" w="7479132">
                  <a:moveTo>
                    <a:pt x="63967" y="195667"/>
                  </a:moveTo>
                  <a:lnTo>
                    <a:pt x="63967" y="163056"/>
                  </a:lnTo>
                  <a:cubicBezTo>
                    <a:pt x="145154" y="163056"/>
                    <a:pt x="211581" y="133706"/>
                    <a:pt x="211581" y="97834"/>
                  </a:cubicBezTo>
                  <a:cubicBezTo>
                    <a:pt x="211581" y="61961"/>
                    <a:pt x="145154" y="32611"/>
                    <a:pt x="63967" y="32611"/>
                  </a:cubicBezTo>
                  <a:lnTo>
                    <a:pt x="63967" y="0"/>
                  </a:lnTo>
                  <a:cubicBezTo>
                    <a:pt x="186979" y="0"/>
                    <a:pt x="285388" y="43482"/>
                    <a:pt x="285388" y="97834"/>
                  </a:cubicBezTo>
                  <a:cubicBezTo>
                    <a:pt x="285388" y="152186"/>
                    <a:pt x="186979" y="195667"/>
                    <a:pt x="63967" y="195667"/>
                  </a:cubicBezTo>
                  <a:close/>
                  <a:moveTo>
                    <a:pt x="3936386" y="113052"/>
                  </a:moveTo>
                  <a:lnTo>
                    <a:pt x="3936386" y="80441"/>
                  </a:lnTo>
                  <a:lnTo>
                    <a:pt x="3493542" y="80441"/>
                  </a:lnTo>
                  <a:lnTo>
                    <a:pt x="3493542" y="113052"/>
                  </a:lnTo>
                  <a:lnTo>
                    <a:pt x="3936386" y="113052"/>
                  </a:lnTo>
                  <a:close/>
                  <a:moveTo>
                    <a:pt x="3714964" y="3278514"/>
                  </a:moveTo>
                  <a:cubicBezTo>
                    <a:pt x="3837976" y="3278514"/>
                    <a:pt x="3936386" y="3235033"/>
                    <a:pt x="3936386" y="3180681"/>
                  </a:cubicBezTo>
                  <a:lnTo>
                    <a:pt x="3862578" y="3180681"/>
                  </a:lnTo>
                  <a:cubicBezTo>
                    <a:pt x="3862578" y="3216553"/>
                    <a:pt x="3796152" y="3245903"/>
                    <a:pt x="3714964" y="3245903"/>
                  </a:cubicBezTo>
                  <a:cubicBezTo>
                    <a:pt x="3633776" y="3245903"/>
                    <a:pt x="3567349" y="3216553"/>
                    <a:pt x="3567349" y="3180681"/>
                  </a:cubicBezTo>
                  <a:lnTo>
                    <a:pt x="3493542" y="3180681"/>
                  </a:lnTo>
                  <a:cubicBezTo>
                    <a:pt x="3493542" y="3233946"/>
                    <a:pt x="3591952" y="3278514"/>
                    <a:pt x="3714964" y="3278514"/>
                  </a:cubicBezTo>
                  <a:close/>
                  <a:moveTo>
                    <a:pt x="1832880" y="2444754"/>
                  </a:moveTo>
                  <a:cubicBezTo>
                    <a:pt x="1832880" y="2499106"/>
                    <a:pt x="1931289" y="2542588"/>
                    <a:pt x="2054301" y="2542588"/>
                  </a:cubicBezTo>
                  <a:lnTo>
                    <a:pt x="2054301" y="2509977"/>
                  </a:lnTo>
                  <a:cubicBezTo>
                    <a:pt x="1973113" y="2509977"/>
                    <a:pt x="1906687" y="2480626"/>
                    <a:pt x="1906687" y="2444754"/>
                  </a:cubicBezTo>
                  <a:cubicBezTo>
                    <a:pt x="1906687" y="2408882"/>
                    <a:pt x="1973113" y="2379532"/>
                    <a:pt x="2054301" y="2379532"/>
                  </a:cubicBezTo>
                  <a:lnTo>
                    <a:pt x="2054301" y="2346920"/>
                  </a:lnTo>
                  <a:cubicBezTo>
                    <a:pt x="1933750" y="2346920"/>
                    <a:pt x="1832880" y="2391489"/>
                    <a:pt x="1832880" y="2444754"/>
                  </a:cubicBezTo>
                  <a:close/>
                  <a:moveTo>
                    <a:pt x="312451" y="1741439"/>
                  </a:moveTo>
                  <a:lnTo>
                    <a:pt x="364116" y="1717524"/>
                  </a:lnTo>
                  <a:lnTo>
                    <a:pt x="51665" y="1579470"/>
                  </a:lnTo>
                  <a:lnTo>
                    <a:pt x="0" y="1602298"/>
                  </a:lnTo>
                  <a:lnTo>
                    <a:pt x="312451" y="1741439"/>
                  </a:lnTo>
                  <a:close/>
                  <a:moveTo>
                    <a:pt x="7479132" y="901157"/>
                  </a:moveTo>
                  <a:lnTo>
                    <a:pt x="7479132" y="868545"/>
                  </a:lnTo>
                  <a:lnTo>
                    <a:pt x="7036289" y="868545"/>
                  </a:lnTo>
                  <a:lnTo>
                    <a:pt x="7036289" y="901157"/>
                  </a:lnTo>
                  <a:lnTo>
                    <a:pt x="7479132" y="901157"/>
                  </a:lnTo>
                  <a:close/>
                  <a:moveTo>
                    <a:pt x="7147000" y="1666433"/>
                  </a:moveTo>
                  <a:cubicBezTo>
                    <a:pt x="7147000" y="1720785"/>
                    <a:pt x="7245410" y="1764267"/>
                    <a:pt x="7368422" y="1764267"/>
                  </a:cubicBezTo>
                  <a:lnTo>
                    <a:pt x="7368422" y="1731656"/>
                  </a:lnTo>
                  <a:cubicBezTo>
                    <a:pt x="7287234" y="1731656"/>
                    <a:pt x="7220808" y="1702305"/>
                    <a:pt x="7220808" y="1666433"/>
                  </a:cubicBezTo>
                  <a:cubicBezTo>
                    <a:pt x="7220808" y="1630561"/>
                    <a:pt x="7287234" y="1601211"/>
                    <a:pt x="7368422" y="1601211"/>
                  </a:cubicBezTo>
                  <a:lnTo>
                    <a:pt x="7368422" y="1568599"/>
                  </a:lnTo>
                  <a:cubicBezTo>
                    <a:pt x="7247869" y="1568599"/>
                    <a:pt x="7147000" y="1612081"/>
                    <a:pt x="7147000" y="1666433"/>
                  </a:cubicBezTo>
                  <a:close/>
                  <a:moveTo>
                    <a:pt x="3820754" y="881590"/>
                  </a:moveTo>
                  <a:cubicBezTo>
                    <a:pt x="3820754" y="827238"/>
                    <a:pt x="3722345" y="783756"/>
                    <a:pt x="3599332" y="783756"/>
                  </a:cubicBezTo>
                  <a:lnTo>
                    <a:pt x="3599332" y="816367"/>
                  </a:lnTo>
                  <a:cubicBezTo>
                    <a:pt x="3680521" y="816367"/>
                    <a:pt x="3746947" y="845717"/>
                    <a:pt x="3746947" y="881590"/>
                  </a:cubicBezTo>
                  <a:cubicBezTo>
                    <a:pt x="3746947" y="917462"/>
                    <a:pt x="3680521" y="946812"/>
                    <a:pt x="3599332" y="946812"/>
                  </a:cubicBezTo>
                  <a:lnTo>
                    <a:pt x="3599332" y="979423"/>
                  </a:lnTo>
                  <a:cubicBezTo>
                    <a:pt x="3722345" y="979423"/>
                    <a:pt x="3820754" y="934855"/>
                    <a:pt x="3820754" y="881590"/>
                  </a:cubicBezTo>
                  <a:close/>
                  <a:moveTo>
                    <a:pt x="1978034" y="781582"/>
                  </a:moveTo>
                  <a:lnTo>
                    <a:pt x="1904227" y="781582"/>
                  </a:lnTo>
                  <a:lnTo>
                    <a:pt x="1904227" y="977249"/>
                  </a:lnTo>
                  <a:lnTo>
                    <a:pt x="1978034" y="977249"/>
                  </a:lnTo>
                  <a:lnTo>
                    <a:pt x="1978034" y="781582"/>
                  </a:lnTo>
                  <a:close/>
                  <a:moveTo>
                    <a:pt x="3933925" y="1679478"/>
                  </a:moveTo>
                  <a:lnTo>
                    <a:pt x="3933925" y="1646866"/>
                  </a:lnTo>
                  <a:lnTo>
                    <a:pt x="3491082" y="1646866"/>
                  </a:lnTo>
                  <a:lnTo>
                    <a:pt x="3491082" y="1679478"/>
                  </a:lnTo>
                  <a:lnTo>
                    <a:pt x="3933925" y="1679478"/>
                  </a:lnTo>
                  <a:close/>
                  <a:moveTo>
                    <a:pt x="7479132" y="3243729"/>
                  </a:moveTo>
                  <a:lnTo>
                    <a:pt x="7479132" y="3211118"/>
                  </a:lnTo>
                  <a:lnTo>
                    <a:pt x="7036289" y="3211118"/>
                  </a:lnTo>
                  <a:lnTo>
                    <a:pt x="7036289" y="3243729"/>
                  </a:lnTo>
                  <a:lnTo>
                    <a:pt x="7479132" y="3243729"/>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5"/>
            <p:cNvSpPr/>
            <p:nvPr/>
          </p:nvSpPr>
          <p:spPr>
            <a:xfrm>
              <a:off x="664265" y="293501"/>
              <a:ext cx="7493893" cy="3326344"/>
            </a:xfrm>
            <a:custGeom>
              <a:rect b="b" l="l" r="r" t="t"/>
              <a:pathLst>
                <a:path extrusionOk="0" h="3326344" w="7493893">
                  <a:moveTo>
                    <a:pt x="7348740" y="2544762"/>
                  </a:moveTo>
                  <a:lnTo>
                    <a:pt x="7274933" y="2544762"/>
                  </a:lnTo>
                  <a:lnTo>
                    <a:pt x="7274933" y="2349095"/>
                  </a:lnTo>
                  <a:lnTo>
                    <a:pt x="7348740" y="2349095"/>
                  </a:lnTo>
                  <a:lnTo>
                    <a:pt x="7348740" y="2544762"/>
                  </a:lnTo>
                  <a:close/>
                  <a:moveTo>
                    <a:pt x="2032159" y="0"/>
                  </a:moveTo>
                  <a:lnTo>
                    <a:pt x="1958352" y="0"/>
                  </a:lnTo>
                  <a:lnTo>
                    <a:pt x="1958352" y="195667"/>
                  </a:lnTo>
                  <a:lnTo>
                    <a:pt x="2032159" y="195667"/>
                  </a:lnTo>
                  <a:lnTo>
                    <a:pt x="2032159" y="0"/>
                  </a:lnTo>
                  <a:close/>
                  <a:moveTo>
                    <a:pt x="103330" y="965292"/>
                  </a:moveTo>
                  <a:lnTo>
                    <a:pt x="51665" y="942464"/>
                  </a:lnTo>
                  <a:lnTo>
                    <a:pt x="364116" y="804410"/>
                  </a:lnTo>
                  <a:lnTo>
                    <a:pt x="415781" y="827238"/>
                  </a:lnTo>
                  <a:lnTo>
                    <a:pt x="103330" y="965292"/>
                  </a:lnTo>
                  <a:close/>
                  <a:moveTo>
                    <a:pt x="5348563" y="39133"/>
                  </a:moveTo>
                  <a:lnTo>
                    <a:pt x="5400228" y="16306"/>
                  </a:lnTo>
                  <a:lnTo>
                    <a:pt x="5712679" y="154360"/>
                  </a:lnTo>
                  <a:lnTo>
                    <a:pt x="5661014" y="177188"/>
                  </a:lnTo>
                  <a:lnTo>
                    <a:pt x="5348563" y="39133"/>
                  </a:lnTo>
                  <a:close/>
                  <a:moveTo>
                    <a:pt x="5761884" y="929420"/>
                  </a:moveTo>
                  <a:lnTo>
                    <a:pt x="5688077" y="929420"/>
                  </a:lnTo>
                  <a:cubicBezTo>
                    <a:pt x="5688077" y="893547"/>
                    <a:pt x="5621651" y="864197"/>
                    <a:pt x="5540462" y="864197"/>
                  </a:cubicBezTo>
                  <a:cubicBezTo>
                    <a:pt x="5459274" y="864197"/>
                    <a:pt x="5392848" y="893547"/>
                    <a:pt x="5392848" y="929420"/>
                  </a:cubicBezTo>
                  <a:lnTo>
                    <a:pt x="5319041" y="929420"/>
                  </a:lnTo>
                  <a:cubicBezTo>
                    <a:pt x="5319041" y="875068"/>
                    <a:pt x="5417451" y="831586"/>
                    <a:pt x="5540462" y="831586"/>
                  </a:cubicBezTo>
                  <a:cubicBezTo>
                    <a:pt x="5661014" y="831586"/>
                    <a:pt x="5761884" y="876155"/>
                    <a:pt x="5761884" y="929420"/>
                  </a:cubicBezTo>
                  <a:close/>
                  <a:moveTo>
                    <a:pt x="3650997" y="2533892"/>
                  </a:moveTo>
                  <a:lnTo>
                    <a:pt x="3599332" y="2511064"/>
                  </a:lnTo>
                  <a:lnTo>
                    <a:pt x="3911783" y="2373009"/>
                  </a:lnTo>
                  <a:lnTo>
                    <a:pt x="3963448" y="2395837"/>
                  </a:lnTo>
                  <a:lnTo>
                    <a:pt x="3650997" y="2533892"/>
                  </a:lnTo>
                  <a:close/>
                  <a:moveTo>
                    <a:pt x="255865" y="2543675"/>
                  </a:moveTo>
                  <a:lnTo>
                    <a:pt x="182058" y="2543675"/>
                  </a:lnTo>
                  <a:lnTo>
                    <a:pt x="182058" y="2348008"/>
                  </a:lnTo>
                  <a:lnTo>
                    <a:pt x="255865" y="2348008"/>
                  </a:lnTo>
                  <a:lnTo>
                    <a:pt x="255865" y="2543675"/>
                  </a:lnTo>
                  <a:close/>
                  <a:moveTo>
                    <a:pt x="5574906" y="3326344"/>
                  </a:moveTo>
                  <a:lnTo>
                    <a:pt x="5501099" y="3326344"/>
                  </a:lnTo>
                  <a:lnTo>
                    <a:pt x="5501099" y="3130677"/>
                  </a:lnTo>
                  <a:lnTo>
                    <a:pt x="5574906" y="3130677"/>
                  </a:lnTo>
                  <a:lnTo>
                    <a:pt x="5574906" y="3326344"/>
                  </a:lnTo>
                  <a:close/>
                  <a:moveTo>
                    <a:pt x="442843" y="3277427"/>
                  </a:moveTo>
                  <a:lnTo>
                    <a:pt x="369036" y="3277427"/>
                  </a:lnTo>
                  <a:cubicBezTo>
                    <a:pt x="369036" y="3241555"/>
                    <a:pt x="302610" y="3212205"/>
                    <a:pt x="221422" y="3212205"/>
                  </a:cubicBezTo>
                  <a:cubicBezTo>
                    <a:pt x="140234" y="3212205"/>
                    <a:pt x="73807" y="3241555"/>
                    <a:pt x="73807" y="3277427"/>
                  </a:cubicBezTo>
                  <a:lnTo>
                    <a:pt x="0" y="3277427"/>
                  </a:lnTo>
                  <a:cubicBezTo>
                    <a:pt x="0" y="3223075"/>
                    <a:pt x="98410" y="3179594"/>
                    <a:pt x="221422" y="3179594"/>
                  </a:cubicBezTo>
                  <a:cubicBezTo>
                    <a:pt x="344434" y="3179594"/>
                    <a:pt x="442843" y="3223075"/>
                    <a:pt x="442843" y="3277427"/>
                  </a:cubicBezTo>
                  <a:close/>
                  <a:moveTo>
                    <a:pt x="7181443" y="178275"/>
                  </a:moveTo>
                  <a:lnTo>
                    <a:pt x="7129778" y="155447"/>
                  </a:lnTo>
                  <a:lnTo>
                    <a:pt x="7442228" y="17393"/>
                  </a:lnTo>
                  <a:lnTo>
                    <a:pt x="7493893" y="40220"/>
                  </a:lnTo>
                  <a:lnTo>
                    <a:pt x="7181443" y="178275"/>
                  </a:lnTo>
                  <a:close/>
                  <a:moveTo>
                    <a:pt x="1859942" y="3313299"/>
                  </a:moveTo>
                  <a:lnTo>
                    <a:pt x="1808277" y="3290472"/>
                  </a:lnTo>
                  <a:lnTo>
                    <a:pt x="2120727" y="3152417"/>
                  </a:lnTo>
                  <a:lnTo>
                    <a:pt x="2172392" y="3175245"/>
                  </a:lnTo>
                  <a:lnTo>
                    <a:pt x="1859942" y="3313299"/>
                  </a:lnTo>
                  <a:close/>
                  <a:moveTo>
                    <a:pt x="5400228" y="1746874"/>
                  </a:moveTo>
                  <a:lnTo>
                    <a:pt x="5348563" y="1724046"/>
                  </a:lnTo>
                  <a:lnTo>
                    <a:pt x="5661014" y="1585992"/>
                  </a:lnTo>
                  <a:lnTo>
                    <a:pt x="5712679" y="1608820"/>
                  </a:lnTo>
                  <a:lnTo>
                    <a:pt x="5400228" y="1746874"/>
                  </a:lnTo>
                  <a:close/>
                  <a:moveTo>
                    <a:pt x="1773833" y="1614255"/>
                  </a:moveTo>
                  <a:lnTo>
                    <a:pt x="1847641" y="1614255"/>
                  </a:lnTo>
                  <a:cubicBezTo>
                    <a:pt x="1847641" y="1650127"/>
                    <a:pt x="1914067" y="1679478"/>
                    <a:pt x="1995255" y="1679478"/>
                  </a:cubicBezTo>
                  <a:cubicBezTo>
                    <a:pt x="2076443" y="1679478"/>
                    <a:pt x="2142870" y="1650127"/>
                    <a:pt x="2142870" y="1614255"/>
                  </a:cubicBezTo>
                  <a:lnTo>
                    <a:pt x="2216677" y="1614255"/>
                  </a:lnTo>
                  <a:cubicBezTo>
                    <a:pt x="2216677" y="1668607"/>
                    <a:pt x="2118267" y="1712089"/>
                    <a:pt x="1995255" y="1712089"/>
                  </a:cubicBezTo>
                  <a:cubicBezTo>
                    <a:pt x="1874703" y="1712089"/>
                    <a:pt x="1773833" y="1668607"/>
                    <a:pt x="1773833" y="1614255"/>
                  </a:cubicBezTo>
                  <a:close/>
                  <a:moveTo>
                    <a:pt x="5761884" y="2493671"/>
                  </a:moveTo>
                  <a:lnTo>
                    <a:pt x="5688077" y="2493671"/>
                  </a:lnTo>
                  <a:cubicBezTo>
                    <a:pt x="5688077" y="2457799"/>
                    <a:pt x="5621651" y="2428449"/>
                    <a:pt x="5540462" y="2428449"/>
                  </a:cubicBezTo>
                  <a:cubicBezTo>
                    <a:pt x="5459274" y="2428449"/>
                    <a:pt x="5392848" y="2457799"/>
                    <a:pt x="5392848" y="2493671"/>
                  </a:cubicBezTo>
                  <a:lnTo>
                    <a:pt x="5319041" y="2493671"/>
                  </a:lnTo>
                  <a:cubicBezTo>
                    <a:pt x="5319041" y="2439319"/>
                    <a:pt x="5417451" y="2395837"/>
                    <a:pt x="5540462" y="2395837"/>
                  </a:cubicBezTo>
                  <a:cubicBezTo>
                    <a:pt x="5663474" y="2395837"/>
                    <a:pt x="5761884" y="2440406"/>
                    <a:pt x="5761884" y="2493671"/>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00" name="Google Shape;800;p45"/>
          <p:cNvPicPr preferRelativeResize="0"/>
          <p:nvPr/>
        </p:nvPicPr>
        <p:blipFill rotWithShape="1">
          <a:blip r:embed="rId4">
            <a:alphaModFix/>
          </a:blip>
          <a:srcRect b="0" l="0" r="0" t="0"/>
          <a:stretch/>
        </p:blipFill>
        <p:spPr>
          <a:xfrm>
            <a:off x="2914204" y="1054245"/>
            <a:ext cx="458844" cy="458844"/>
          </a:xfrm>
          <a:prstGeom prst="rect">
            <a:avLst/>
          </a:prstGeom>
          <a:noFill/>
          <a:ln>
            <a:noFill/>
          </a:ln>
        </p:spPr>
      </p:pic>
      <p:pic>
        <p:nvPicPr>
          <p:cNvPr id="801" name="Google Shape;801;p45"/>
          <p:cNvPicPr preferRelativeResize="0"/>
          <p:nvPr/>
        </p:nvPicPr>
        <p:blipFill rotWithShape="1">
          <a:blip r:embed="rId4">
            <a:alphaModFix/>
          </a:blip>
          <a:srcRect b="0" l="0" r="0" t="0"/>
          <a:stretch/>
        </p:blipFill>
        <p:spPr>
          <a:xfrm>
            <a:off x="9263054" y="3309607"/>
            <a:ext cx="458844" cy="458844"/>
          </a:xfrm>
          <a:prstGeom prst="rect">
            <a:avLst/>
          </a:prstGeom>
          <a:noFill/>
          <a:ln>
            <a:noFill/>
          </a:ln>
        </p:spPr>
      </p:pic>
      <p:grpSp>
        <p:nvGrpSpPr>
          <p:cNvPr id="802" name="Google Shape;802;p45"/>
          <p:cNvGrpSpPr/>
          <p:nvPr/>
        </p:nvGrpSpPr>
        <p:grpSpPr>
          <a:xfrm>
            <a:off x="9219211" y="6583680"/>
            <a:ext cx="379735" cy="381478"/>
            <a:chOff x="1135" y="0"/>
            <a:chExt cx="506314" cy="508637"/>
          </a:xfrm>
        </p:grpSpPr>
        <p:sp>
          <p:nvSpPr>
            <p:cNvPr id="803" name="Google Shape;803;p45"/>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5"/>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44</a:t>
              </a:r>
              <a:endParaRPr b="0" i="0" sz="1400" u="none" cap="none" strike="noStrike">
                <a:solidFill>
                  <a:srgbClr val="000000"/>
                </a:solidFill>
                <a:latin typeface="Arial"/>
                <a:ea typeface="Arial"/>
                <a:cs typeface="Arial"/>
                <a:sym typeface="Arial"/>
              </a:endParaRPr>
            </a:p>
          </p:txBody>
        </p:sp>
      </p:grpSp>
      <p:sp>
        <p:nvSpPr>
          <p:cNvPr id="805" name="Google Shape;805;p45"/>
          <p:cNvSpPr txBox="1"/>
          <p:nvPr/>
        </p:nvSpPr>
        <p:spPr>
          <a:xfrm>
            <a:off x="3418794" y="3943027"/>
            <a:ext cx="53892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06" name="Google Shape;806;p45"/>
          <p:cNvPicPr preferRelativeResize="0"/>
          <p:nvPr/>
        </p:nvPicPr>
        <p:blipFill rotWithShape="1">
          <a:blip r:embed="rId5">
            <a:alphaModFix/>
          </a:blip>
          <a:srcRect b="0" l="0" r="0" t="0"/>
          <a:stretch/>
        </p:blipFill>
        <p:spPr>
          <a:xfrm flipH="1">
            <a:off x="225340" y="3332656"/>
            <a:ext cx="4252353" cy="312354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810" name="Shape 810"/>
        <p:cNvGrpSpPr/>
        <p:nvPr/>
      </p:nvGrpSpPr>
      <p:grpSpPr>
        <a:xfrm>
          <a:off x="0" y="0"/>
          <a:ext cx="0" cy="0"/>
          <a:chOff x="0" y="0"/>
          <a:chExt cx="0" cy="0"/>
        </a:xfrm>
      </p:grpSpPr>
      <p:sp>
        <p:nvSpPr>
          <p:cNvPr id="811" name="Google Shape;811;p46"/>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MDX</a:t>
            </a:r>
            <a:endParaRPr b="0" i="0" sz="1400" u="none" cap="none" strike="noStrike">
              <a:solidFill>
                <a:srgbClr val="000000"/>
              </a:solidFill>
              <a:latin typeface="Arial"/>
              <a:ea typeface="Arial"/>
              <a:cs typeface="Arial"/>
              <a:sym typeface="Arial"/>
            </a:endParaRPr>
          </a:p>
        </p:txBody>
      </p:sp>
      <p:pic>
        <p:nvPicPr>
          <p:cNvPr id="812" name="Google Shape;812;p46"/>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813" name="Google Shape;813;p46"/>
          <p:cNvGrpSpPr/>
          <p:nvPr/>
        </p:nvGrpSpPr>
        <p:grpSpPr>
          <a:xfrm>
            <a:off x="82349" y="5634120"/>
            <a:ext cx="3956532" cy="451099"/>
            <a:chOff x="545314" y="184190"/>
            <a:chExt cx="6184267" cy="2087492"/>
          </a:xfrm>
        </p:grpSpPr>
        <p:sp>
          <p:nvSpPr>
            <p:cNvPr id="814" name="Google Shape;814;p46"/>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6"/>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46"/>
          <p:cNvGrpSpPr/>
          <p:nvPr/>
        </p:nvGrpSpPr>
        <p:grpSpPr>
          <a:xfrm>
            <a:off x="9022931" y="6619423"/>
            <a:ext cx="379735" cy="381478"/>
            <a:chOff x="1135" y="0"/>
            <a:chExt cx="506314" cy="508637"/>
          </a:xfrm>
        </p:grpSpPr>
        <p:sp>
          <p:nvSpPr>
            <p:cNvPr id="817" name="Google Shape;817;p46"/>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6"/>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45</a:t>
              </a:r>
              <a:endParaRPr b="0" i="0" sz="1400" u="none" cap="none" strike="noStrike">
                <a:solidFill>
                  <a:srgbClr val="000000"/>
                </a:solidFill>
                <a:latin typeface="Arial"/>
                <a:ea typeface="Arial"/>
                <a:cs typeface="Arial"/>
                <a:sym typeface="Arial"/>
              </a:endParaRPr>
            </a:p>
          </p:txBody>
        </p:sp>
      </p:grpSp>
      <p:pic>
        <p:nvPicPr>
          <p:cNvPr descr="Graphical user interface, text, application&#10;&#10;Description automatically generated" id="819" name="Google Shape;819;p46"/>
          <p:cNvPicPr preferRelativeResize="0"/>
          <p:nvPr/>
        </p:nvPicPr>
        <p:blipFill rotWithShape="1">
          <a:blip r:embed="rId4">
            <a:alphaModFix/>
          </a:blip>
          <a:srcRect b="0" l="0" r="0" t="0"/>
          <a:stretch/>
        </p:blipFill>
        <p:spPr>
          <a:xfrm>
            <a:off x="603302" y="1312878"/>
            <a:ext cx="9150298" cy="473156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823" name="Shape 823"/>
        <p:cNvGrpSpPr/>
        <p:nvPr/>
      </p:nvGrpSpPr>
      <p:grpSpPr>
        <a:xfrm>
          <a:off x="0" y="0"/>
          <a:ext cx="0" cy="0"/>
          <a:chOff x="0" y="0"/>
          <a:chExt cx="0" cy="0"/>
        </a:xfrm>
      </p:grpSpPr>
      <p:sp>
        <p:nvSpPr>
          <p:cNvPr id="824" name="Google Shape;824;p47"/>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SSAS</a:t>
            </a:r>
            <a:endParaRPr b="0" i="0" sz="1400" u="none" cap="none" strike="noStrike">
              <a:solidFill>
                <a:srgbClr val="000000"/>
              </a:solidFill>
              <a:latin typeface="Arial"/>
              <a:ea typeface="Arial"/>
              <a:cs typeface="Arial"/>
              <a:sym typeface="Arial"/>
            </a:endParaRPr>
          </a:p>
        </p:txBody>
      </p:sp>
      <p:pic>
        <p:nvPicPr>
          <p:cNvPr id="825" name="Google Shape;825;p47"/>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826" name="Google Shape;826;p47"/>
          <p:cNvGrpSpPr/>
          <p:nvPr/>
        </p:nvGrpSpPr>
        <p:grpSpPr>
          <a:xfrm>
            <a:off x="82349" y="5634120"/>
            <a:ext cx="3956532" cy="451099"/>
            <a:chOff x="545314" y="184190"/>
            <a:chExt cx="6184267" cy="2087492"/>
          </a:xfrm>
        </p:grpSpPr>
        <p:sp>
          <p:nvSpPr>
            <p:cNvPr id="827" name="Google Shape;827;p47"/>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7"/>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9" name="Google Shape;829;p47"/>
          <p:cNvGrpSpPr/>
          <p:nvPr/>
        </p:nvGrpSpPr>
        <p:grpSpPr>
          <a:xfrm>
            <a:off x="9022931" y="6619423"/>
            <a:ext cx="379735" cy="381478"/>
            <a:chOff x="1135" y="0"/>
            <a:chExt cx="506314" cy="508637"/>
          </a:xfrm>
        </p:grpSpPr>
        <p:sp>
          <p:nvSpPr>
            <p:cNvPr id="830" name="Google Shape;830;p47"/>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7"/>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46</a:t>
              </a:r>
              <a:endParaRPr b="0" i="0" sz="1400" u="none" cap="none" strike="noStrike">
                <a:solidFill>
                  <a:srgbClr val="000000"/>
                </a:solidFill>
                <a:latin typeface="Arial"/>
                <a:ea typeface="Arial"/>
                <a:cs typeface="Arial"/>
                <a:sym typeface="Arial"/>
              </a:endParaRPr>
            </a:p>
          </p:txBody>
        </p:sp>
      </p:grpSp>
      <p:pic>
        <p:nvPicPr>
          <p:cNvPr descr="Graphical user interface, application, table&#10;&#10;Description automatically generated" id="832" name="Google Shape;832;p47"/>
          <p:cNvPicPr preferRelativeResize="0"/>
          <p:nvPr/>
        </p:nvPicPr>
        <p:blipFill rotWithShape="1">
          <a:blip r:embed="rId4">
            <a:alphaModFix/>
          </a:blip>
          <a:srcRect b="0" l="0" r="0" t="0"/>
          <a:stretch/>
        </p:blipFill>
        <p:spPr>
          <a:xfrm>
            <a:off x="336199" y="1540699"/>
            <a:ext cx="9296400" cy="43157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836" name="Shape 836"/>
        <p:cNvGrpSpPr/>
        <p:nvPr/>
      </p:nvGrpSpPr>
      <p:grpSpPr>
        <a:xfrm>
          <a:off x="0" y="0"/>
          <a:ext cx="0" cy="0"/>
          <a:chOff x="0" y="0"/>
          <a:chExt cx="0" cy="0"/>
        </a:xfrm>
      </p:grpSpPr>
      <p:sp>
        <p:nvSpPr>
          <p:cNvPr id="837" name="Google Shape;837;p48"/>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Excel</a:t>
            </a:r>
            <a:endParaRPr b="0" i="0" sz="1400" u="none" cap="none" strike="noStrike">
              <a:solidFill>
                <a:srgbClr val="000000"/>
              </a:solidFill>
              <a:latin typeface="Arial"/>
              <a:ea typeface="Arial"/>
              <a:cs typeface="Arial"/>
              <a:sym typeface="Arial"/>
            </a:endParaRPr>
          </a:p>
        </p:txBody>
      </p:sp>
      <p:cxnSp>
        <p:nvCxnSpPr>
          <p:cNvPr id="838" name="Google Shape;838;p48"/>
          <p:cNvCxnSpPr/>
          <p:nvPr/>
        </p:nvCxnSpPr>
        <p:spPr>
          <a:xfrm>
            <a:off x="6535707" y="3443951"/>
            <a:ext cx="2432532" cy="0"/>
          </a:xfrm>
          <a:prstGeom prst="straightConnector1">
            <a:avLst/>
          </a:prstGeom>
          <a:noFill/>
          <a:ln cap="rnd" cmpd="sng" w="19050">
            <a:solidFill>
              <a:srgbClr val="6D592D"/>
            </a:solidFill>
            <a:prstDash val="dot"/>
            <a:round/>
            <a:headEnd len="sm" w="sm" type="none"/>
            <a:tailEnd len="sm" w="sm" type="none"/>
          </a:ln>
        </p:spPr>
      </p:cxnSp>
      <p:cxnSp>
        <p:nvCxnSpPr>
          <p:cNvPr id="839" name="Google Shape;839;p48"/>
          <p:cNvCxnSpPr/>
          <p:nvPr/>
        </p:nvCxnSpPr>
        <p:spPr>
          <a:xfrm>
            <a:off x="2044171" y="2329932"/>
            <a:ext cx="2432532" cy="0"/>
          </a:xfrm>
          <a:prstGeom prst="straightConnector1">
            <a:avLst/>
          </a:prstGeom>
          <a:noFill/>
          <a:ln cap="rnd" cmpd="sng" w="19050">
            <a:solidFill>
              <a:srgbClr val="6D592D"/>
            </a:solidFill>
            <a:prstDash val="dot"/>
            <a:round/>
            <a:headEnd len="sm" w="sm" type="none"/>
            <a:tailEnd len="sm" w="sm" type="none"/>
          </a:ln>
        </p:spPr>
      </p:cxnSp>
      <p:pic>
        <p:nvPicPr>
          <p:cNvPr id="840" name="Google Shape;840;p48"/>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841" name="Google Shape;841;p48"/>
          <p:cNvGrpSpPr/>
          <p:nvPr/>
        </p:nvGrpSpPr>
        <p:grpSpPr>
          <a:xfrm>
            <a:off x="82349" y="5634120"/>
            <a:ext cx="3956532" cy="451099"/>
            <a:chOff x="545314" y="184190"/>
            <a:chExt cx="6184267" cy="2087492"/>
          </a:xfrm>
        </p:grpSpPr>
        <p:sp>
          <p:nvSpPr>
            <p:cNvPr id="842" name="Google Shape;842;p48"/>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8"/>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 name="Google Shape;844;p48"/>
          <p:cNvGrpSpPr/>
          <p:nvPr/>
        </p:nvGrpSpPr>
        <p:grpSpPr>
          <a:xfrm>
            <a:off x="9022931" y="6619423"/>
            <a:ext cx="379735" cy="381478"/>
            <a:chOff x="1135" y="0"/>
            <a:chExt cx="506314" cy="508637"/>
          </a:xfrm>
        </p:grpSpPr>
        <p:sp>
          <p:nvSpPr>
            <p:cNvPr id="845" name="Google Shape;845;p48"/>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8"/>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47</a:t>
              </a:r>
              <a:endParaRPr b="0" i="0" sz="1400" u="none" cap="none" strike="noStrike">
                <a:solidFill>
                  <a:srgbClr val="000000"/>
                </a:solidFill>
                <a:latin typeface="Arial"/>
                <a:ea typeface="Arial"/>
                <a:cs typeface="Arial"/>
                <a:sym typeface="Arial"/>
              </a:endParaRPr>
            </a:p>
          </p:txBody>
        </p:sp>
      </p:grpSp>
      <p:pic>
        <p:nvPicPr>
          <p:cNvPr descr="Graphical user interface, application, table, Excel&#10;&#10;Description automatically generated" id="847" name="Google Shape;847;p48"/>
          <p:cNvPicPr preferRelativeResize="0"/>
          <p:nvPr/>
        </p:nvPicPr>
        <p:blipFill rotWithShape="1">
          <a:blip r:embed="rId4">
            <a:alphaModFix/>
          </a:blip>
          <a:srcRect b="0" l="0" r="0" t="0"/>
          <a:stretch/>
        </p:blipFill>
        <p:spPr>
          <a:xfrm>
            <a:off x="248758" y="1343919"/>
            <a:ext cx="8964041" cy="478319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851" name="Shape 851"/>
        <p:cNvGrpSpPr/>
        <p:nvPr/>
      </p:nvGrpSpPr>
      <p:grpSpPr>
        <a:xfrm>
          <a:off x="0" y="0"/>
          <a:ext cx="0" cy="0"/>
          <a:chOff x="0" y="0"/>
          <a:chExt cx="0" cy="0"/>
        </a:xfrm>
      </p:grpSpPr>
      <p:sp>
        <p:nvSpPr>
          <p:cNvPr id="852" name="Google Shape;852;p49"/>
          <p:cNvSpPr txBox="1"/>
          <p:nvPr/>
        </p:nvSpPr>
        <p:spPr>
          <a:xfrm>
            <a:off x="1324259" y="1024118"/>
            <a:ext cx="7448194" cy="83356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500"/>
              <a:buFont typeface="Arial"/>
              <a:buNone/>
            </a:pPr>
            <a:r>
              <a:rPr b="0" i="0" lang="en-US" sz="6500" u="none" cap="none" strike="noStrike">
                <a:solidFill>
                  <a:srgbClr val="422F01"/>
                </a:solidFill>
                <a:latin typeface="Quicksand"/>
                <a:ea typeface="Quicksand"/>
                <a:cs typeface="Quicksand"/>
                <a:sym typeface="Quicksand"/>
              </a:rPr>
              <a:t>Kết quả</a:t>
            </a:r>
            <a:endParaRPr b="0" i="0" sz="6500" u="none" cap="none" strike="noStrike">
              <a:solidFill>
                <a:srgbClr val="422F01"/>
              </a:solidFill>
              <a:latin typeface="Quicksand"/>
              <a:ea typeface="Quicksand"/>
              <a:cs typeface="Quicksand"/>
              <a:sym typeface="Quicksand"/>
            </a:endParaRPr>
          </a:p>
        </p:txBody>
      </p:sp>
      <p:grpSp>
        <p:nvGrpSpPr>
          <p:cNvPr id="853" name="Google Shape;853;p49"/>
          <p:cNvGrpSpPr/>
          <p:nvPr/>
        </p:nvGrpSpPr>
        <p:grpSpPr>
          <a:xfrm>
            <a:off x="533399" y="1817912"/>
            <a:ext cx="6479317" cy="5147245"/>
            <a:chOff x="173778" y="1368365"/>
            <a:chExt cx="2969848" cy="3042804"/>
          </a:xfrm>
        </p:grpSpPr>
        <p:grpSp>
          <p:nvGrpSpPr>
            <p:cNvPr id="854" name="Google Shape;854;p49"/>
            <p:cNvGrpSpPr/>
            <p:nvPr/>
          </p:nvGrpSpPr>
          <p:grpSpPr>
            <a:xfrm>
              <a:off x="173778" y="1368365"/>
              <a:ext cx="2969848" cy="3042804"/>
              <a:chOff x="0" y="0"/>
              <a:chExt cx="3676984" cy="3767310"/>
            </a:xfrm>
          </p:grpSpPr>
          <p:sp>
            <p:nvSpPr>
              <p:cNvPr id="855" name="Google Shape;855;p49"/>
              <p:cNvSpPr/>
              <p:nvPr/>
            </p:nvSpPr>
            <p:spPr>
              <a:xfrm>
                <a:off x="92710" y="106680"/>
                <a:ext cx="3572843" cy="3647930"/>
              </a:xfrm>
              <a:custGeom>
                <a:rect b="b" l="l" r="r" t="t"/>
                <a:pathLst>
                  <a:path extrusionOk="0" h="3647930" w="3572843">
                    <a:moveTo>
                      <a:pt x="3546173" y="3458700"/>
                    </a:moveTo>
                    <a:cubicBezTo>
                      <a:pt x="3546173" y="3546330"/>
                      <a:pt x="3469973" y="3617450"/>
                      <a:pt x="3388693" y="3617450"/>
                    </a:cubicBezTo>
                    <a:lnTo>
                      <a:pt x="66040" y="3617450"/>
                    </a:lnTo>
                    <a:cubicBezTo>
                      <a:pt x="43180" y="3617450"/>
                      <a:pt x="20320" y="3612370"/>
                      <a:pt x="0" y="3603480"/>
                    </a:cubicBezTo>
                    <a:cubicBezTo>
                      <a:pt x="26670" y="3631420"/>
                      <a:pt x="63500" y="3647930"/>
                      <a:pt x="116899" y="3647930"/>
                    </a:cubicBezTo>
                    <a:lnTo>
                      <a:pt x="3426793" y="3647930"/>
                    </a:lnTo>
                    <a:cubicBezTo>
                      <a:pt x="3506804" y="3647930"/>
                      <a:pt x="3572843" y="3581890"/>
                      <a:pt x="3572843" y="3501880"/>
                    </a:cubicBezTo>
                    <a:lnTo>
                      <a:pt x="3572843" y="95250"/>
                    </a:lnTo>
                    <a:cubicBezTo>
                      <a:pt x="3572843" y="58420"/>
                      <a:pt x="3558873" y="25400"/>
                      <a:pt x="3537284" y="0"/>
                    </a:cubicBezTo>
                    <a:cubicBezTo>
                      <a:pt x="3543634" y="16510"/>
                      <a:pt x="3546173" y="34290"/>
                      <a:pt x="3546173" y="52070"/>
                    </a:cubicBezTo>
                    <a:lnTo>
                      <a:pt x="3546173" y="3458700"/>
                    </a:lnTo>
                    <a:lnTo>
                      <a:pt x="3546173" y="3458700"/>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9"/>
              <p:cNvSpPr/>
              <p:nvPr/>
            </p:nvSpPr>
            <p:spPr>
              <a:xfrm>
                <a:off x="12700" y="12700"/>
                <a:ext cx="3612214" cy="3698728"/>
              </a:xfrm>
              <a:custGeom>
                <a:rect b="b" l="l" r="r" t="t"/>
                <a:pathLst>
                  <a:path extrusionOk="0" h="3698730" w="3612214">
                    <a:moveTo>
                      <a:pt x="146050" y="3698730"/>
                    </a:moveTo>
                    <a:lnTo>
                      <a:pt x="3466164" y="3698730"/>
                    </a:lnTo>
                    <a:cubicBezTo>
                      <a:pt x="3546173" y="3698730"/>
                      <a:pt x="3612214" y="3632690"/>
                      <a:pt x="3612214" y="3552680"/>
                    </a:cubicBezTo>
                    <a:lnTo>
                      <a:pt x="3612214" y="146050"/>
                    </a:lnTo>
                    <a:cubicBezTo>
                      <a:pt x="3612214" y="66040"/>
                      <a:pt x="3546173" y="0"/>
                      <a:pt x="3466164" y="0"/>
                    </a:cubicBezTo>
                    <a:lnTo>
                      <a:pt x="146050" y="0"/>
                    </a:lnTo>
                    <a:cubicBezTo>
                      <a:pt x="66040" y="0"/>
                      <a:pt x="0" y="66040"/>
                      <a:pt x="0" y="146050"/>
                    </a:cubicBezTo>
                    <a:lnTo>
                      <a:pt x="0" y="3552680"/>
                    </a:lnTo>
                    <a:cubicBezTo>
                      <a:pt x="0" y="3633960"/>
                      <a:pt x="66040" y="3698730"/>
                      <a:pt x="146050" y="369873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7" name="Google Shape;857;p49"/>
              <p:cNvSpPr/>
              <p:nvPr/>
            </p:nvSpPr>
            <p:spPr>
              <a:xfrm>
                <a:off x="0" y="0"/>
                <a:ext cx="3676984" cy="3767310"/>
              </a:xfrm>
              <a:custGeom>
                <a:rect b="b" l="l" r="r" t="t"/>
                <a:pathLst>
                  <a:path extrusionOk="0" h="3767310" w="3676984">
                    <a:moveTo>
                      <a:pt x="3613484" y="74930"/>
                    </a:moveTo>
                    <a:cubicBezTo>
                      <a:pt x="3585544" y="30480"/>
                      <a:pt x="3536014" y="0"/>
                      <a:pt x="3478864" y="0"/>
                    </a:cubicBezTo>
                    <a:lnTo>
                      <a:pt x="158750" y="0"/>
                    </a:lnTo>
                    <a:cubicBezTo>
                      <a:pt x="71120" y="0"/>
                      <a:pt x="0" y="71120"/>
                      <a:pt x="0" y="158750"/>
                    </a:cubicBezTo>
                    <a:lnTo>
                      <a:pt x="0" y="3565380"/>
                    </a:lnTo>
                    <a:cubicBezTo>
                      <a:pt x="0" y="3617450"/>
                      <a:pt x="25400" y="3663170"/>
                      <a:pt x="63500" y="3692380"/>
                    </a:cubicBezTo>
                    <a:cubicBezTo>
                      <a:pt x="91440" y="3736830"/>
                      <a:pt x="140970" y="3767310"/>
                      <a:pt x="212870" y="3767310"/>
                    </a:cubicBezTo>
                    <a:lnTo>
                      <a:pt x="3518234" y="3767310"/>
                    </a:lnTo>
                    <a:cubicBezTo>
                      <a:pt x="3605864" y="3767310"/>
                      <a:pt x="3676984" y="3696190"/>
                      <a:pt x="3676984" y="3608560"/>
                    </a:cubicBezTo>
                    <a:lnTo>
                      <a:pt x="3676984" y="201930"/>
                    </a:lnTo>
                    <a:cubicBezTo>
                      <a:pt x="3676983" y="149860"/>
                      <a:pt x="3651583" y="104140"/>
                      <a:pt x="3613484" y="74930"/>
                    </a:cubicBezTo>
                    <a:close/>
                    <a:moveTo>
                      <a:pt x="12700" y="3565380"/>
                    </a:moveTo>
                    <a:lnTo>
                      <a:pt x="12700" y="158750"/>
                    </a:lnTo>
                    <a:cubicBezTo>
                      <a:pt x="12700" y="78740"/>
                      <a:pt x="78740" y="12700"/>
                      <a:pt x="158750" y="12700"/>
                    </a:cubicBezTo>
                    <a:lnTo>
                      <a:pt x="3478864" y="12700"/>
                    </a:lnTo>
                    <a:cubicBezTo>
                      <a:pt x="3558873" y="12700"/>
                      <a:pt x="3624914" y="78740"/>
                      <a:pt x="3624914" y="158750"/>
                    </a:cubicBezTo>
                    <a:lnTo>
                      <a:pt x="3624914" y="3565380"/>
                    </a:lnTo>
                    <a:cubicBezTo>
                      <a:pt x="3624914" y="3645390"/>
                      <a:pt x="3558873" y="3711430"/>
                      <a:pt x="3478864" y="3711430"/>
                    </a:cubicBezTo>
                    <a:lnTo>
                      <a:pt x="158750" y="3711430"/>
                    </a:lnTo>
                    <a:cubicBezTo>
                      <a:pt x="78740" y="3711430"/>
                      <a:pt x="12700" y="3646660"/>
                      <a:pt x="12700" y="3565380"/>
                    </a:cubicBezTo>
                    <a:close/>
                    <a:moveTo>
                      <a:pt x="3665553" y="3608560"/>
                    </a:moveTo>
                    <a:cubicBezTo>
                      <a:pt x="3665553" y="3688570"/>
                      <a:pt x="3598244" y="3754610"/>
                      <a:pt x="3518234" y="3754610"/>
                    </a:cubicBezTo>
                    <a:lnTo>
                      <a:pt x="212870" y="3754610"/>
                    </a:lnTo>
                    <a:cubicBezTo>
                      <a:pt x="157480" y="3754610"/>
                      <a:pt x="120650" y="3738100"/>
                      <a:pt x="93980" y="3710160"/>
                    </a:cubicBezTo>
                    <a:cubicBezTo>
                      <a:pt x="114300" y="3719050"/>
                      <a:pt x="135890" y="3724130"/>
                      <a:pt x="160020" y="3724130"/>
                    </a:cubicBezTo>
                    <a:lnTo>
                      <a:pt x="3480134" y="3724130"/>
                    </a:lnTo>
                    <a:cubicBezTo>
                      <a:pt x="3567764" y="3724130"/>
                      <a:pt x="3638884" y="3653010"/>
                      <a:pt x="3638884" y="3565380"/>
                    </a:cubicBezTo>
                    <a:lnTo>
                      <a:pt x="3638884" y="158750"/>
                    </a:lnTo>
                    <a:cubicBezTo>
                      <a:pt x="3638884" y="140970"/>
                      <a:pt x="3635073" y="123190"/>
                      <a:pt x="3629994" y="106680"/>
                    </a:cubicBezTo>
                    <a:cubicBezTo>
                      <a:pt x="3651584" y="132080"/>
                      <a:pt x="3665554" y="165100"/>
                      <a:pt x="3665554" y="201930"/>
                    </a:cubicBezTo>
                    <a:lnTo>
                      <a:pt x="3665554" y="3608560"/>
                    </a:lnTo>
                    <a:cubicBezTo>
                      <a:pt x="3665553" y="3608560"/>
                      <a:pt x="3665553" y="3608560"/>
                      <a:pt x="3665553" y="3608560"/>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8" name="Google Shape;858;p49"/>
            <p:cNvSpPr txBox="1"/>
            <p:nvPr/>
          </p:nvSpPr>
          <p:spPr>
            <a:xfrm>
              <a:off x="565883" y="2086980"/>
              <a:ext cx="2185500" cy="2260800"/>
            </a:xfrm>
            <a:prstGeom prst="rect">
              <a:avLst/>
            </a:prstGeom>
            <a:noFill/>
            <a:ln>
              <a:noFill/>
            </a:ln>
          </p:spPr>
          <p:txBody>
            <a:bodyPr anchorCtr="0" anchor="t" bIns="0" lIns="0" spcFirstLastPara="1" rIns="0" wrap="square" tIns="0">
              <a:spAutoFit/>
            </a:bodyPr>
            <a:lstStyle/>
            <a:p>
              <a:pPr indent="0" lvl="0" marL="0" marR="0" rtl="0" algn="just">
                <a:lnSpc>
                  <a:spcPct val="157050"/>
                </a:lnSpc>
                <a:spcBef>
                  <a:spcPts val="0"/>
                </a:spcBef>
                <a:spcAft>
                  <a:spcPts val="0"/>
                </a:spcAft>
                <a:buClr>
                  <a:srgbClr val="000000"/>
                </a:buClr>
                <a:buSzPts val="1695"/>
                <a:buFont typeface="Arial"/>
                <a:buNone/>
              </a:pPr>
              <a:r>
                <a:rPr b="0" i="0" lang="en-US" sz="1695" u="none" cap="none" strike="noStrike">
                  <a:solidFill>
                    <a:srgbClr val="422F01"/>
                  </a:solidFill>
                  <a:latin typeface="Quicksand"/>
                  <a:ea typeface="Quicksand"/>
                  <a:cs typeface="Quicksand"/>
                  <a:sym typeface="Quicksand"/>
                </a:rPr>
                <a:t>Liệt kê 5 khách hàng có tên bắt đầu bằng chữ D ở Bồ Đào Nha (PRT)</a:t>
              </a:r>
              <a:endParaRPr b="0" i="0" sz="1400" u="none" cap="none" strike="noStrike">
                <a:solidFill>
                  <a:srgbClr val="000000"/>
                </a:solidFill>
                <a:latin typeface="Arial"/>
                <a:ea typeface="Arial"/>
                <a:cs typeface="Arial"/>
                <a:sym typeface="Arial"/>
              </a:endParaRPr>
            </a:p>
            <a:p>
              <a:pPr indent="-183085" lvl="1" marL="366169" marR="0" rtl="0" algn="just">
                <a:lnSpc>
                  <a:spcPct val="157050"/>
                </a:lnSpc>
                <a:spcBef>
                  <a:spcPts val="0"/>
                </a:spcBef>
                <a:spcAft>
                  <a:spcPts val="0"/>
                </a:spcAft>
                <a:buClr>
                  <a:srgbClr val="422F01"/>
                </a:buClr>
                <a:buSzPts val="1695"/>
                <a:buFont typeface="Arial"/>
                <a:buChar char="•"/>
              </a:pPr>
              <a:r>
                <a:rPr b="0" i="0" lang="en-US" sz="1695" u="none" cap="none" strike="noStrike">
                  <a:solidFill>
                    <a:srgbClr val="422F01"/>
                  </a:solidFill>
                  <a:latin typeface="Quicksand"/>
                  <a:ea typeface="Quicksand"/>
                  <a:cs typeface="Quicksand"/>
                  <a:sym typeface="Quicksand"/>
                </a:rPr>
                <a:t>Nếu khách hàng có tổng chi tiêu &gt; 500 và là khách hàng quay lại thì xuất "</a:t>
              </a:r>
              <a:r>
                <a:rPr b="1" i="0" lang="en-US" sz="1695" u="none" cap="none" strike="noStrike">
                  <a:solidFill>
                    <a:srgbClr val="422F01"/>
                  </a:solidFill>
                  <a:latin typeface="Quicksand"/>
                  <a:ea typeface="Quicksand"/>
                  <a:cs typeface="Quicksand"/>
                  <a:sym typeface="Quicksand"/>
                </a:rPr>
                <a:t>Khách hàng thân thiết</a:t>
              </a:r>
              <a:r>
                <a:rPr b="0" i="0" lang="en-US" sz="1695" u="none" cap="none" strike="noStrike">
                  <a:solidFill>
                    <a:srgbClr val="422F01"/>
                  </a:solidFill>
                  <a:latin typeface="Quicksand"/>
                  <a:ea typeface="Quicksand"/>
                  <a:cs typeface="Quicksand"/>
                  <a:sym typeface="Quicksand"/>
                </a:rPr>
                <a:t>". </a:t>
              </a:r>
              <a:endParaRPr b="0" i="0" sz="1400" u="none" cap="none" strike="noStrike">
                <a:solidFill>
                  <a:srgbClr val="000000"/>
                </a:solidFill>
                <a:latin typeface="Arial"/>
                <a:ea typeface="Arial"/>
                <a:cs typeface="Arial"/>
                <a:sym typeface="Arial"/>
              </a:endParaRPr>
            </a:p>
            <a:p>
              <a:pPr indent="-183085" lvl="1" marL="366169" marR="0" rtl="0" algn="just">
                <a:lnSpc>
                  <a:spcPct val="157050"/>
                </a:lnSpc>
                <a:spcBef>
                  <a:spcPts val="0"/>
                </a:spcBef>
                <a:spcAft>
                  <a:spcPts val="0"/>
                </a:spcAft>
                <a:buClr>
                  <a:srgbClr val="422F01"/>
                </a:buClr>
                <a:buSzPts val="1695"/>
                <a:buFont typeface="Arial"/>
                <a:buChar char="•"/>
              </a:pPr>
              <a:r>
                <a:rPr b="0" i="0" lang="en-US" sz="1695" u="none" cap="none" strike="noStrike">
                  <a:solidFill>
                    <a:srgbClr val="422F01"/>
                  </a:solidFill>
                  <a:latin typeface="Quicksand"/>
                  <a:ea typeface="Quicksand"/>
                  <a:cs typeface="Quicksand"/>
                  <a:sym typeface="Quicksand"/>
                </a:rPr>
                <a:t>Nếu tổng chi tiêu &gt; 500 và là khách hàng lần đầu tiên tới thì xuất "</a:t>
              </a:r>
              <a:r>
                <a:rPr b="1" i="0" lang="en-US" sz="1695" u="none" cap="none" strike="noStrike">
                  <a:solidFill>
                    <a:srgbClr val="422F01"/>
                  </a:solidFill>
                  <a:latin typeface="Quicksand"/>
                  <a:ea typeface="Quicksand"/>
                  <a:cs typeface="Quicksand"/>
                  <a:sym typeface="Quicksand"/>
                </a:rPr>
                <a:t>Khách hàng tiềm năng</a:t>
              </a:r>
              <a:r>
                <a:rPr b="0" i="0" lang="en-US" sz="1695" u="none" cap="none" strike="noStrike">
                  <a:solidFill>
                    <a:srgbClr val="422F01"/>
                  </a:solidFill>
                  <a:latin typeface="Quicksand"/>
                  <a:ea typeface="Quicksand"/>
                  <a:cs typeface="Quicksand"/>
                  <a:sym typeface="Quicksand"/>
                </a:rPr>
                <a:t>". </a:t>
              </a:r>
              <a:endParaRPr b="0" i="0" sz="1400" u="none" cap="none" strike="noStrike">
                <a:solidFill>
                  <a:srgbClr val="000000"/>
                </a:solidFill>
                <a:latin typeface="Arial"/>
                <a:ea typeface="Arial"/>
                <a:cs typeface="Arial"/>
                <a:sym typeface="Arial"/>
              </a:endParaRPr>
            </a:p>
            <a:p>
              <a:pPr indent="-183085" lvl="1" marL="366169" marR="0" rtl="0" algn="just">
                <a:lnSpc>
                  <a:spcPct val="157050"/>
                </a:lnSpc>
                <a:spcBef>
                  <a:spcPts val="0"/>
                </a:spcBef>
                <a:spcAft>
                  <a:spcPts val="0"/>
                </a:spcAft>
                <a:buClr>
                  <a:srgbClr val="422F01"/>
                </a:buClr>
                <a:buSzPts val="1695"/>
                <a:buFont typeface="Arial"/>
                <a:buChar char="•"/>
              </a:pPr>
              <a:r>
                <a:rPr b="0" i="0" lang="en-US" sz="1695" u="none" cap="none" strike="noStrike">
                  <a:solidFill>
                    <a:srgbClr val="422F01"/>
                  </a:solidFill>
                  <a:latin typeface="Quicksand"/>
                  <a:ea typeface="Quicksand"/>
                  <a:cs typeface="Quicksand"/>
                  <a:sym typeface="Quicksand"/>
                </a:rPr>
                <a:t>Ngược lại xuất "</a:t>
              </a:r>
              <a:r>
                <a:rPr b="1" i="0" lang="en-US" sz="1695" u="none" cap="none" strike="noStrike">
                  <a:solidFill>
                    <a:srgbClr val="422F01"/>
                  </a:solidFill>
                  <a:latin typeface="Quicksand"/>
                  <a:ea typeface="Quicksand"/>
                  <a:cs typeface="Quicksand"/>
                  <a:sym typeface="Quicksand"/>
                </a:rPr>
                <a:t>Khách hàng vãng lai."</a:t>
              </a:r>
              <a:endParaRPr b="0" i="0" sz="1400" u="none" cap="none" strike="noStrike">
                <a:solidFill>
                  <a:srgbClr val="000000"/>
                </a:solidFill>
                <a:latin typeface="Arial"/>
                <a:ea typeface="Arial"/>
                <a:cs typeface="Arial"/>
                <a:sym typeface="Arial"/>
              </a:endParaRPr>
            </a:p>
          </p:txBody>
        </p:sp>
        <p:cxnSp>
          <p:nvCxnSpPr>
            <p:cNvPr id="859" name="Google Shape;859;p49"/>
            <p:cNvCxnSpPr/>
            <p:nvPr/>
          </p:nvCxnSpPr>
          <p:spPr>
            <a:xfrm>
              <a:off x="375647" y="1951333"/>
              <a:ext cx="2427902" cy="0"/>
            </a:xfrm>
            <a:prstGeom prst="straightConnector1">
              <a:avLst/>
            </a:prstGeom>
            <a:noFill/>
            <a:ln cap="rnd" cmpd="sng" w="19050">
              <a:solidFill>
                <a:srgbClr val="6D592D"/>
              </a:solidFill>
              <a:prstDash val="dot"/>
              <a:round/>
              <a:headEnd len="sm" w="sm" type="none"/>
              <a:tailEnd len="sm" w="sm" type="none"/>
            </a:ln>
          </p:spPr>
        </p:cxnSp>
        <p:sp>
          <p:nvSpPr>
            <p:cNvPr id="860" name="Google Shape;860;p49"/>
            <p:cNvSpPr txBox="1"/>
            <p:nvPr/>
          </p:nvSpPr>
          <p:spPr>
            <a:xfrm>
              <a:off x="375647" y="1568881"/>
              <a:ext cx="2602200" cy="19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Quicksand"/>
                  <a:ea typeface="Quicksand"/>
                  <a:cs typeface="Quicksand"/>
                  <a:sym typeface="Quicksand"/>
                </a:rPr>
                <a:t>Câu 4</a:t>
              </a:r>
              <a:endParaRPr b="0" i="0" sz="1400" u="none" cap="none" strike="noStrike">
                <a:solidFill>
                  <a:srgbClr val="000000"/>
                </a:solidFill>
                <a:latin typeface="Arial"/>
                <a:ea typeface="Arial"/>
                <a:cs typeface="Arial"/>
                <a:sym typeface="Arial"/>
              </a:endParaRPr>
            </a:p>
          </p:txBody>
        </p:sp>
      </p:grpSp>
      <p:pic>
        <p:nvPicPr>
          <p:cNvPr id="861" name="Google Shape;861;p49"/>
          <p:cNvPicPr preferRelativeResize="0"/>
          <p:nvPr/>
        </p:nvPicPr>
        <p:blipFill rotWithShape="1">
          <a:blip r:embed="rId3">
            <a:alphaModFix/>
          </a:blip>
          <a:srcRect b="0" l="0" r="0" t="0"/>
          <a:stretch/>
        </p:blipFill>
        <p:spPr>
          <a:xfrm rot="5400000">
            <a:off x="5908286" y="5450082"/>
            <a:ext cx="588089" cy="684820"/>
          </a:xfrm>
          <a:prstGeom prst="rect">
            <a:avLst/>
          </a:prstGeom>
          <a:noFill/>
          <a:ln>
            <a:noFill/>
          </a:ln>
        </p:spPr>
      </p:pic>
      <p:pic>
        <p:nvPicPr>
          <p:cNvPr id="862" name="Google Shape;862;p49"/>
          <p:cNvPicPr preferRelativeResize="0"/>
          <p:nvPr/>
        </p:nvPicPr>
        <p:blipFill rotWithShape="1">
          <a:blip r:embed="rId4">
            <a:alphaModFix/>
          </a:blip>
          <a:srcRect b="0" l="0" r="0" t="0"/>
          <a:stretch/>
        </p:blipFill>
        <p:spPr>
          <a:xfrm>
            <a:off x="2209800" y="6387594"/>
            <a:ext cx="458844" cy="458844"/>
          </a:xfrm>
          <a:prstGeom prst="rect">
            <a:avLst/>
          </a:prstGeom>
          <a:noFill/>
          <a:ln>
            <a:noFill/>
          </a:ln>
        </p:spPr>
      </p:pic>
      <p:grpSp>
        <p:nvGrpSpPr>
          <p:cNvPr id="863" name="Google Shape;863;p49"/>
          <p:cNvGrpSpPr/>
          <p:nvPr/>
        </p:nvGrpSpPr>
        <p:grpSpPr>
          <a:xfrm>
            <a:off x="728576" y="4373581"/>
            <a:ext cx="5074872" cy="990097"/>
            <a:chOff x="664265" y="293501"/>
            <a:chExt cx="7533257" cy="3326344"/>
          </a:xfrm>
        </p:grpSpPr>
        <p:sp>
          <p:nvSpPr>
            <p:cNvPr id="864" name="Google Shape;864;p49"/>
            <p:cNvSpPr/>
            <p:nvPr/>
          </p:nvSpPr>
          <p:spPr>
            <a:xfrm>
              <a:off x="718390" y="293501"/>
              <a:ext cx="7479132" cy="3278514"/>
            </a:xfrm>
            <a:custGeom>
              <a:rect b="b" l="l" r="r" t="t"/>
              <a:pathLst>
                <a:path extrusionOk="0" h="3278514" w="7479132">
                  <a:moveTo>
                    <a:pt x="63967" y="195667"/>
                  </a:moveTo>
                  <a:lnTo>
                    <a:pt x="63967" y="163056"/>
                  </a:lnTo>
                  <a:cubicBezTo>
                    <a:pt x="145154" y="163056"/>
                    <a:pt x="211581" y="133706"/>
                    <a:pt x="211581" y="97834"/>
                  </a:cubicBezTo>
                  <a:cubicBezTo>
                    <a:pt x="211581" y="61961"/>
                    <a:pt x="145154" y="32611"/>
                    <a:pt x="63967" y="32611"/>
                  </a:cubicBezTo>
                  <a:lnTo>
                    <a:pt x="63967" y="0"/>
                  </a:lnTo>
                  <a:cubicBezTo>
                    <a:pt x="186979" y="0"/>
                    <a:pt x="285388" y="43482"/>
                    <a:pt x="285388" y="97834"/>
                  </a:cubicBezTo>
                  <a:cubicBezTo>
                    <a:pt x="285388" y="152186"/>
                    <a:pt x="186979" y="195667"/>
                    <a:pt x="63967" y="195667"/>
                  </a:cubicBezTo>
                  <a:close/>
                  <a:moveTo>
                    <a:pt x="3936386" y="113052"/>
                  </a:moveTo>
                  <a:lnTo>
                    <a:pt x="3936386" y="80441"/>
                  </a:lnTo>
                  <a:lnTo>
                    <a:pt x="3493542" y="80441"/>
                  </a:lnTo>
                  <a:lnTo>
                    <a:pt x="3493542" y="113052"/>
                  </a:lnTo>
                  <a:lnTo>
                    <a:pt x="3936386" y="113052"/>
                  </a:lnTo>
                  <a:close/>
                  <a:moveTo>
                    <a:pt x="3714964" y="3278514"/>
                  </a:moveTo>
                  <a:cubicBezTo>
                    <a:pt x="3837976" y="3278514"/>
                    <a:pt x="3936386" y="3235033"/>
                    <a:pt x="3936386" y="3180681"/>
                  </a:cubicBezTo>
                  <a:lnTo>
                    <a:pt x="3862578" y="3180681"/>
                  </a:lnTo>
                  <a:cubicBezTo>
                    <a:pt x="3862578" y="3216553"/>
                    <a:pt x="3796152" y="3245903"/>
                    <a:pt x="3714964" y="3245903"/>
                  </a:cubicBezTo>
                  <a:cubicBezTo>
                    <a:pt x="3633776" y="3245903"/>
                    <a:pt x="3567349" y="3216553"/>
                    <a:pt x="3567349" y="3180681"/>
                  </a:cubicBezTo>
                  <a:lnTo>
                    <a:pt x="3493542" y="3180681"/>
                  </a:lnTo>
                  <a:cubicBezTo>
                    <a:pt x="3493542" y="3233946"/>
                    <a:pt x="3591952" y="3278514"/>
                    <a:pt x="3714964" y="3278514"/>
                  </a:cubicBezTo>
                  <a:close/>
                  <a:moveTo>
                    <a:pt x="1832880" y="2444754"/>
                  </a:moveTo>
                  <a:cubicBezTo>
                    <a:pt x="1832880" y="2499106"/>
                    <a:pt x="1931289" y="2542588"/>
                    <a:pt x="2054301" y="2542588"/>
                  </a:cubicBezTo>
                  <a:lnTo>
                    <a:pt x="2054301" y="2509977"/>
                  </a:lnTo>
                  <a:cubicBezTo>
                    <a:pt x="1973113" y="2509977"/>
                    <a:pt x="1906687" y="2480626"/>
                    <a:pt x="1906687" y="2444754"/>
                  </a:cubicBezTo>
                  <a:cubicBezTo>
                    <a:pt x="1906687" y="2408882"/>
                    <a:pt x="1973113" y="2379532"/>
                    <a:pt x="2054301" y="2379532"/>
                  </a:cubicBezTo>
                  <a:lnTo>
                    <a:pt x="2054301" y="2346920"/>
                  </a:lnTo>
                  <a:cubicBezTo>
                    <a:pt x="1933750" y="2346920"/>
                    <a:pt x="1832880" y="2391489"/>
                    <a:pt x="1832880" y="2444754"/>
                  </a:cubicBezTo>
                  <a:close/>
                  <a:moveTo>
                    <a:pt x="312451" y="1741439"/>
                  </a:moveTo>
                  <a:lnTo>
                    <a:pt x="364116" y="1717524"/>
                  </a:lnTo>
                  <a:lnTo>
                    <a:pt x="51665" y="1579470"/>
                  </a:lnTo>
                  <a:lnTo>
                    <a:pt x="0" y="1602298"/>
                  </a:lnTo>
                  <a:lnTo>
                    <a:pt x="312451" y="1741439"/>
                  </a:lnTo>
                  <a:close/>
                  <a:moveTo>
                    <a:pt x="7479132" y="901157"/>
                  </a:moveTo>
                  <a:lnTo>
                    <a:pt x="7479132" y="868545"/>
                  </a:lnTo>
                  <a:lnTo>
                    <a:pt x="7036289" y="868545"/>
                  </a:lnTo>
                  <a:lnTo>
                    <a:pt x="7036289" y="901157"/>
                  </a:lnTo>
                  <a:lnTo>
                    <a:pt x="7479132" y="901157"/>
                  </a:lnTo>
                  <a:close/>
                  <a:moveTo>
                    <a:pt x="7147000" y="1666433"/>
                  </a:moveTo>
                  <a:cubicBezTo>
                    <a:pt x="7147000" y="1720785"/>
                    <a:pt x="7245410" y="1764267"/>
                    <a:pt x="7368422" y="1764267"/>
                  </a:cubicBezTo>
                  <a:lnTo>
                    <a:pt x="7368422" y="1731656"/>
                  </a:lnTo>
                  <a:cubicBezTo>
                    <a:pt x="7287234" y="1731656"/>
                    <a:pt x="7220808" y="1702305"/>
                    <a:pt x="7220808" y="1666433"/>
                  </a:cubicBezTo>
                  <a:cubicBezTo>
                    <a:pt x="7220808" y="1630561"/>
                    <a:pt x="7287234" y="1601211"/>
                    <a:pt x="7368422" y="1601211"/>
                  </a:cubicBezTo>
                  <a:lnTo>
                    <a:pt x="7368422" y="1568599"/>
                  </a:lnTo>
                  <a:cubicBezTo>
                    <a:pt x="7247869" y="1568599"/>
                    <a:pt x="7147000" y="1612081"/>
                    <a:pt x="7147000" y="1666433"/>
                  </a:cubicBezTo>
                  <a:close/>
                  <a:moveTo>
                    <a:pt x="3820754" y="881590"/>
                  </a:moveTo>
                  <a:cubicBezTo>
                    <a:pt x="3820754" y="827238"/>
                    <a:pt x="3722345" y="783756"/>
                    <a:pt x="3599332" y="783756"/>
                  </a:cubicBezTo>
                  <a:lnTo>
                    <a:pt x="3599332" y="816367"/>
                  </a:lnTo>
                  <a:cubicBezTo>
                    <a:pt x="3680521" y="816367"/>
                    <a:pt x="3746947" y="845717"/>
                    <a:pt x="3746947" y="881590"/>
                  </a:cubicBezTo>
                  <a:cubicBezTo>
                    <a:pt x="3746947" y="917462"/>
                    <a:pt x="3680521" y="946812"/>
                    <a:pt x="3599332" y="946812"/>
                  </a:cubicBezTo>
                  <a:lnTo>
                    <a:pt x="3599332" y="979423"/>
                  </a:lnTo>
                  <a:cubicBezTo>
                    <a:pt x="3722345" y="979423"/>
                    <a:pt x="3820754" y="934855"/>
                    <a:pt x="3820754" y="881590"/>
                  </a:cubicBezTo>
                  <a:close/>
                  <a:moveTo>
                    <a:pt x="1978034" y="781582"/>
                  </a:moveTo>
                  <a:lnTo>
                    <a:pt x="1904227" y="781582"/>
                  </a:lnTo>
                  <a:lnTo>
                    <a:pt x="1904227" y="977249"/>
                  </a:lnTo>
                  <a:lnTo>
                    <a:pt x="1978034" y="977249"/>
                  </a:lnTo>
                  <a:lnTo>
                    <a:pt x="1978034" y="781582"/>
                  </a:lnTo>
                  <a:close/>
                  <a:moveTo>
                    <a:pt x="3933925" y="1679478"/>
                  </a:moveTo>
                  <a:lnTo>
                    <a:pt x="3933925" y="1646866"/>
                  </a:lnTo>
                  <a:lnTo>
                    <a:pt x="3491082" y="1646866"/>
                  </a:lnTo>
                  <a:lnTo>
                    <a:pt x="3491082" y="1679478"/>
                  </a:lnTo>
                  <a:lnTo>
                    <a:pt x="3933925" y="1679478"/>
                  </a:lnTo>
                  <a:close/>
                  <a:moveTo>
                    <a:pt x="7479132" y="3243729"/>
                  </a:moveTo>
                  <a:lnTo>
                    <a:pt x="7479132" y="3211118"/>
                  </a:lnTo>
                  <a:lnTo>
                    <a:pt x="7036289" y="3211118"/>
                  </a:lnTo>
                  <a:lnTo>
                    <a:pt x="7036289" y="3243729"/>
                  </a:lnTo>
                  <a:lnTo>
                    <a:pt x="7479132" y="3243729"/>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9"/>
            <p:cNvSpPr/>
            <p:nvPr/>
          </p:nvSpPr>
          <p:spPr>
            <a:xfrm>
              <a:off x="664265" y="293501"/>
              <a:ext cx="7493893" cy="3326344"/>
            </a:xfrm>
            <a:custGeom>
              <a:rect b="b" l="l" r="r" t="t"/>
              <a:pathLst>
                <a:path extrusionOk="0" h="3326344" w="7493893">
                  <a:moveTo>
                    <a:pt x="7348740" y="2544762"/>
                  </a:moveTo>
                  <a:lnTo>
                    <a:pt x="7274933" y="2544762"/>
                  </a:lnTo>
                  <a:lnTo>
                    <a:pt x="7274933" y="2349095"/>
                  </a:lnTo>
                  <a:lnTo>
                    <a:pt x="7348740" y="2349095"/>
                  </a:lnTo>
                  <a:lnTo>
                    <a:pt x="7348740" y="2544762"/>
                  </a:lnTo>
                  <a:close/>
                  <a:moveTo>
                    <a:pt x="2032159" y="0"/>
                  </a:moveTo>
                  <a:lnTo>
                    <a:pt x="1958352" y="0"/>
                  </a:lnTo>
                  <a:lnTo>
                    <a:pt x="1958352" y="195667"/>
                  </a:lnTo>
                  <a:lnTo>
                    <a:pt x="2032159" y="195667"/>
                  </a:lnTo>
                  <a:lnTo>
                    <a:pt x="2032159" y="0"/>
                  </a:lnTo>
                  <a:close/>
                  <a:moveTo>
                    <a:pt x="103330" y="965292"/>
                  </a:moveTo>
                  <a:lnTo>
                    <a:pt x="51665" y="942464"/>
                  </a:lnTo>
                  <a:lnTo>
                    <a:pt x="364116" y="804410"/>
                  </a:lnTo>
                  <a:lnTo>
                    <a:pt x="415781" y="827238"/>
                  </a:lnTo>
                  <a:lnTo>
                    <a:pt x="103330" y="965292"/>
                  </a:lnTo>
                  <a:close/>
                  <a:moveTo>
                    <a:pt x="5348563" y="39133"/>
                  </a:moveTo>
                  <a:lnTo>
                    <a:pt x="5400228" y="16306"/>
                  </a:lnTo>
                  <a:lnTo>
                    <a:pt x="5712679" y="154360"/>
                  </a:lnTo>
                  <a:lnTo>
                    <a:pt x="5661014" y="177188"/>
                  </a:lnTo>
                  <a:lnTo>
                    <a:pt x="5348563" y="39133"/>
                  </a:lnTo>
                  <a:close/>
                  <a:moveTo>
                    <a:pt x="5761884" y="929420"/>
                  </a:moveTo>
                  <a:lnTo>
                    <a:pt x="5688077" y="929420"/>
                  </a:lnTo>
                  <a:cubicBezTo>
                    <a:pt x="5688077" y="893547"/>
                    <a:pt x="5621651" y="864197"/>
                    <a:pt x="5540462" y="864197"/>
                  </a:cubicBezTo>
                  <a:cubicBezTo>
                    <a:pt x="5459274" y="864197"/>
                    <a:pt x="5392848" y="893547"/>
                    <a:pt x="5392848" y="929420"/>
                  </a:cubicBezTo>
                  <a:lnTo>
                    <a:pt x="5319041" y="929420"/>
                  </a:lnTo>
                  <a:cubicBezTo>
                    <a:pt x="5319041" y="875068"/>
                    <a:pt x="5417451" y="831586"/>
                    <a:pt x="5540462" y="831586"/>
                  </a:cubicBezTo>
                  <a:cubicBezTo>
                    <a:pt x="5661014" y="831586"/>
                    <a:pt x="5761884" y="876155"/>
                    <a:pt x="5761884" y="929420"/>
                  </a:cubicBezTo>
                  <a:close/>
                  <a:moveTo>
                    <a:pt x="3650997" y="2533892"/>
                  </a:moveTo>
                  <a:lnTo>
                    <a:pt x="3599332" y="2511064"/>
                  </a:lnTo>
                  <a:lnTo>
                    <a:pt x="3911783" y="2373009"/>
                  </a:lnTo>
                  <a:lnTo>
                    <a:pt x="3963448" y="2395837"/>
                  </a:lnTo>
                  <a:lnTo>
                    <a:pt x="3650997" y="2533892"/>
                  </a:lnTo>
                  <a:close/>
                  <a:moveTo>
                    <a:pt x="255865" y="2543675"/>
                  </a:moveTo>
                  <a:lnTo>
                    <a:pt x="182058" y="2543675"/>
                  </a:lnTo>
                  <a:lnTo>
                    <a:pt x="182058" y="2348008"/>
                  </a:lnTo>
                  <a:lnTo>
                    <a:pt x="255865" y="2348008"/>
                  </a:lnTo>
                  <a:lnTo>
                    <a:pt x="255865" y="2543675"/>
                  </a:lnTo>
                  <a:close/>
                  <a:moveTo>
                    <a:pt x="5574906" y="3326344"/>
                  </a:moveTo>
                  <a:lnTo>
                    <a:pt x="5501099" y="3326344"/>
                  </a:lnTo>
                  <a:lnTo>
                    <a:pt x="5501099" y="3130677"/>
                  </a:lnTo>
                  <a:lnTo>
                    <a:pt x="5574906" y="3130677"/>
                  </a:lnTo>
                  <a:lnTo>
                    <a:pt x="5574906" y="3326344"/>
                  </a:lnTo>
                  <a:close/>
                  <a:moveTo>
                    <a:pt x="442843" y="3277427"/>
                  </a:moveTo>
                  <a:lnTo>
                    <a:pt x="369036" y="3277427"/>
                  </a:lnTo>
                  <a:cubicBezTo>
                    <a:pt x="369036" y="3241555"/>
                    <a:pt x="302610" y="3212205"/>
                    <a:pt x="221422" y="3212205"/>
                  </a:cubicBezTo>
                  <a:cubicBezTo>
                    <a:pt x="140234" y="3212205"/>
                    <a:pt x="73807" y="3241555"/>
                    <a:pt x="73807" y="3277427"/>
                  </a:cubicBezTo>
                  <a:lnTo>
                    <a:pt x="0" y="3277427"/>
                  </a:lnTo>
                  <a:cubicBezTo>
                    <a:pt x="0" y="3223075"/>
                    <a:pt x="98410" y="3179594"/>
                    <a:pt x="221422" y="3179594"/>
                  </a:cubicBezTo>
                  <a:cubicBezTo>
                    <a:pt x="344434" y="3179594"/>
                    <a:pt x="442843" y="3223075"/>
                    <a:pt x="442843" y="3277427"/>
                  </a:cubicBezTo>
                  <a:close/>
                  <a:moveTo>
                    <a:pt x="7181443" y="178275"/>
                  </a:moveTo>
                  <a:lnTo>
                    <a:pt x="7129778" y="155447"/>
                  </a:lnTo>
                  <a:lnTo>
                    <a:pt x="7442228" y="17393"/>
                  </a:lnTo>
                  <a:lnTo>
                    <a:pt x="7493893" y="40220"/>
                  </a:lnTo>
                  <a:lnTo>
                    <a:pt x="7181443" y="178275"/>
                  </a:lnTo>
                  <a:close/>
                  <a:moveTo>
                    <a:pt x="1859942" y="3313299"/>
                  </a:moveTo>
                  <a:lnTo>
                    <a:pt x="1808277" y="3290472"/>
                  </a:lnTo>
                  <a:lnTo>
                    <a:pt x="2120727" y="3152417"/>
                  </a:lnTo>
                  <a:lnTo>
                    <a:pt x="2172392" y="3175245"/>
                  </a:lnTo>
                  <a:lnTo>
                    <a:pt x="1859942" y="3313299"/>
                  </a:lnTo>
                  <a:close/>
                  <a:moveTo>
                    <a:pt x="5400228" y="1746874"/>
                  </a:moveTo>
                  <a:lnTo>
                    <a:pt x="5348563" y="1724046"/>
                  </a:lnTo>
                  <a:lnTo>
                    <a:pt x="5661014" y="1585992"/>
                  </a:lnTo>
                  <a:lnTo>
                    <a:pt x="5712679" y="1608820"/>
                  </a:lnTo>
                  <a:lnTo>
                    <a:pt x="5400228" y="1746874"/>
                  </a:lnTo>
                  <a:close/>
                  <a:moveTo>
                    <a:pt x="1773833" y="1614255"/>
                  </a:moveTo>
                  <a:lnTo>
                    <a:pt x="1847641" y="1614255"/>
                  </a:lnTo>
                  <a:cubicBezTo>
                    <a:pt x="1847641" y="1650127"/>
                    <a:pt x="1914067" y="1679478"/>
                    <a:pt x="1995255" y="1679478"/>
                  </a:cubicBezTo>
                  <a:cubicBezTo>
                    <a:pt x="2076443" y="1679478"/>
                    <a:pt x="2142870" y="1650127"/>
                    <a:pt x="2142870" y="1614255"/>
                  </a:cubicBezTo>
                  <a:lnTo>
                    <a:pt x="2216677" y="1614255"/>
                  </a:lnTo>
                  <a:cubicBezTo>
                    <a:pt x="2216677" y="1668607"/>
                    <a:pt x="2118267" y="1712089"/>
                    <a:pt x="1995255" y="1712089"/>
                  </a:cubicBezTo>
                  <a:cubicBezTo>
                    <a:pt x="1874703" y="1712089"/>
                    <a:pt x="1773833" y="1668607"/>
                    <a:pt x="1773833" y="1614255"/>
                  </a:cubicBezTo>
                  <a:close/>
                  <a:moveTo>
                    <a:pt x="5761884" y="2493671"/>
                  </a:moveTo>
                  <a:lnTo>
                    <a:pt x="5688077" y="2493671"/>
                  </a:lnTo>
                  <a:cubicBezTo>
                    <a:pt x="5688077" y="2457799"/>
                    <a:pt x="5621651" y="2428449"/>
                    <a:pt x="5540462" y="2428449"/>
                  </a:cubicBezTo>
                  <a:cubicBezTo>
                    <a:pt x="5459274" y="2428449"/>
                    <a:pt x="5392848" y="2457799"/>
                    <a:pt x="5392848" y="2493671"/>
                  </a:cubicBezTo>
                  <a:lnTo>
                    <a:pt x="5319041" y="2493671"/>
                  </a:lnTo>
                  <a:cubicBezTo>
                    <a:pt x="5319041" y="2439319"/>
                    <a:pt x="5417451" y="2395837"/>
                    <a:pt x="5540462" y="2395837"/>
                  </a:cubicBezTo>
                  <a:cubicBezTo>
                    <a:pt x="5663474" y="2395837"/>
                    <a:pt x="5761884" y="2440406"/>
                    <a:pt x="5761884" y="2493671"/>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66" name="Google Shape;866;p49"/>
          <p:cNvPicPr preferRelativeResize="0"/>
          <p:nvPr/>
        </p:nvPicPr>
        <p:blipFill rotWithShape="1">
          <a:blip r:embed="rId4">
            <a:alphaModFix/>
          </a:blip>
          <a:srcRect b="0" l="0" r="0" t="0"/>
          <a:stretch/>
        </p:blipFill>
        <p:spPr>
          <a:xfrm>
            <a:off x="2914204" y="1054245"/>
            <a:ext cx="458844" cy="458844"/>
          </a:xfrm>
          <a:prstGeom prst="rect">
            <a:avLst/>
          </a:prstGeom>
          <a:noFill/>
          <a:ln>
            <a:noFill/>
          </a:ln>
        </p:spPr>
      </p:pic>
      <p:pic>
        <p:nvPicPr>
          <p:cNvPr id="867" name="Google Shape;867;p49"/>
          <p:cNvPicPr preferRelativeResize="0"/>
          <p:nvPr/>
        </p:nvPicPr>
        <p:blipFill rotWithShape="1">
          <a:blip r:embed="rId4">
            <a:alphaModFix/>
          </a:blip>
          <a:srcRect b="0" l="0" r="0" t="0"/>
          <a:stretch/>
        </p:blipFill>
        <p:spPr>
          <a:xfrm>
            <a:off x="9263054" y="3309607"/>
            <a:ext cx="458844" cy="458844"/>
          </a:xfrm>
          <a:prstGeom prst="rect">
            <a:avLst/>
          </a:prstGeom>
          <a:noFill/>
          <a:ln>
            <a:noFill/>
          </a:ln>
        </p:spPr>
      </p:pic>
      <p:grpSp>
        <p:nvGrpSpPr>
          <p:cNvPr id="868" name="Google Shape;868;p49"/>
          <p:cNvGrpSpPr/>
          <p:nvPr/>
        </p:nvGrpSpPr>
        <p:grpSpPr>
          <a:xfrm>
            <a:off x="9219211" y="6583680"/>
            <a:ext cx="379735" cy="381478"/>
            <a:chOff x="1135" y="0"/>
            <a:chExt cx="506314" cy="508637"/>
          </a:xfrm>
        </p:grpSpPr>
        <p:sp>
          <p:nvSpPr>
            <p:cNvPr id="869" name="Google Shape;869;p49"/>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9"/>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48</a:t>
              </a:r>
              <a:endParaRPr b="0" i="0" sz="1400" u="none" cap="none" strike="noStrike">
                <a:solidFill>
                  <a:srgbClr val="000000"/>
                </a:solidFill>
                <a:latin typeface="Arial"/>
                <a:ea typeface="Arial"/>
                <a:cs typeface="Arial"/>
                <a:sym typeface="Arial"/>
              </a:endParaRPr>
            </a:p>
          </p:txBody>
        </p:sp>
      </p:grpSp>
      <p:sp>
        <p:nvSpPr>
          <p:cNvPr id="871" name="Google Shape;871;p49"/>
          <p:cNvSpPr txBox="1"/>
          <p:nvPr/>
        </p:nvSpPr>
        <p:spPr>
          <a:xfrm>
            <a:off x="3418794" y="3943027"/>
            <a:ext cx="53892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72" name="Google Shape;872;p49"/>
          <p:cNvPicPr preferRelativeResize="0"/>
          <p:nvPr/>
        </p:nvPicPr>
        <p:blipFill rotWithShape="1">
          <a:blip r:embed="rId5">
            <a:alphaModFix/>
          </a:blip>
          <a:srcRect b="0" l="0" r="0" t="0"/>
          <a:stretch/>
        </p:blipFill>
        <p:spPr>
          <a:xfrm rot="670024">
            <a:off x="7133864" y="3019745"/>
            <a:ext cx="2145369" cy="20810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73" name="Shape 173"/>
        <p:cNvGrpSpPr/>
        <p:nvPr/>
      </p:nvGrpSpPr>
      <p:grpSpPr>
        <a:xfrm>
          <a:off x="0" y="0"/>
          <a:ext cx="0" cy="0"/>
          <a:chOff x="0" y="0"/>
          <a:chExt cx="0" cy="0"/>
        </a:xfrm>
      </p:grpSpPr>
      <p:sp>
        <p:nvSpPr>
          <p:cNvPr id="174" name="Google Shape;174;p5"/>
          <p:cNvSpPr txBox="1"/>
          <p:nvPr/>
        </p:nvSpPr>
        <p:spPr>
          <a:xfrm>
            <a:off x="731520" y="773633"/>
            <a:ext cx="4589316" cy="189081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322"/>
              <a:buFont typeface="Arial"/>
              <a:buNone/>
            </a:pPr>
            <a:r>
              <a:rPr b="0" i="0" lang="en-US" sz="7322" u="none" cap="none" strike="noStrike">
                <a:solidFill>
                  <a:srgbClr val="422F01"/>
                </a:solidFill>
                <a:latin typeface="Quicksand"/>
                <a:ea typeface="Quicksand"/>
                <a:cs typeface="Quicksand"/>
                <a:sym typeface="Quicksand"/>
              </a:rPr>
              <a:t>Tiền xử lý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322"/>
              <a:buFont typeface="Arial"/>
              <a:buNone/>
            </a:pPr>
            <a:r>
              <a:rPr b="0" i="0" lang="en-US" sz="7322" u="none" cap="none" strike="noStrike">
                <a:solidFill>
                  <a:srgbClr val="422F01"/>
                </a:solidFill>
                <a:latin typeface="Quicksand"/>
                <a:ea typeface="Quicksand"/>
                <a:cs typeface="Quicksand"/>
                <a:sym typeface="Quicksand"/>
              </a:rPr>
              <a:t>dữ liệu</a:t>
            </a:r>
            <a:endParaRPr b="0" i="0" sz="1400" u="none" cap="none" strike="noStrike">
              <a:solidFill>
                <a:srgbClr val="000000"/>
              </a:solidFill>
              <a:latin typeface="Arial"/>
              <a:ea typeface="Arial"/>
              <a:cs typeface="Arial"/>
              <a:sym typeface="Arial"/>
            </a:endParaRPr>
          </a:p>
        </p:txBody>
      </p:sp>
      <p:grpSp>
        <p:nvGrpSpPr>
          <p:cNvPr id="175" name="Google Shape;175;p5"/>
          <p:cNvGrpSpPr/>
          <p:nvPr/>
        </p:nvGrpSpPr>
        <p:grpSpPr>
          <a:xfrm>
            <a:off x="6840805" y="4544070"/>
            <a:ext cx="3261649" cy="3500782"/>
            <a:chOff x="967721" y="637100"/>
            <a:chExt cx="10974670" cy="7220470"/>
          </a:xfrm>
        </p:grpSpPr>
        <p:sp>
          <p:nvSpPr>
            <p:cNvPr id="176" name="Google Shape;176;p5"/>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8" name="Google Shape;178;p5"/>
          <p:cNvPicPr preferRelativeResize="0"/>
          <p:nvPr/>
        </p:nvPicPr>
        <p:blipFill rotWithShape="1">
          <a:blip r:embed="rId3">
            <a:alphaModFix/>
          </a:blip>
          <a:srcRect b="0" l="0" r="0" t="0"/>
          <a:stretch/>
        </p:blipFill>
        <p:spPr>
          <a:xfrm flipH="1">
            <a:off x="4817338" y="1767815"/>
            <a:ext cx="4097558" cy="3784654"/>
          </a:xfrm>
          <a:prstGeom prst="rect">
            <a:avLst/>
          </a:prstGeom>
          <a:noFill/>
          <a:ln>
            <a:noFill/>
          </a:ln>
        </p:spPr>
      </p:pic>
      <p:pic>
        <p:nvPicPr>
          <p:cNvPr id="179" name="Google Shape;179;p5"/>
          <p:cNvPicPr preferRelativeResize="0"/>
          <p:nvPr/>
        </p:nvPicPr>
        <p:blipFill rotWithShape="1">
          <a:blip r:embed="rId4">
            <a:alphaModFix/>
          </a:blip>
          <a:srcRect b="0" l="0" r="0" t="0"/>
          <a:stretch/>
        </p:blipFill>
        <p:spPr>
          <a:xfrm rot="359366">
            <a:off x="8579984" y="2259456"/>
            <a:ext cx="292827" cy="821970"/>
          </a:xfrm>
          <a:prstGeom prst="rect">
            <a:avLst/>
          </a:prstGeom>
          <a:noFill/>
          <a:ln>
            <a:noFill/>
          </a:ln>
        </p:spPr>
      </p:pic>
      <p:pic>
        <p:nvPicPr>
          <p:cNvPr id="180" name="Google Shape;180;p5"/>
          <p:cNvPicPr preferRelativeResize="0"/>
          <p:nvPr/>
        </p:nvPicPr>
        <p:blipFill rotWithShape="1">
          <a:blip r:embed="rId5">
            <a:alphaModFix/>
          </a:blip>
          <a:srcRect b="0" l="0" r="0" t="0"/>
          <a:stretch/>
        </p:blipFill>
        <p:spPr>
          <a:xfrm rot="5400000">
            <a:off x="-206610" y="6624425"/>
            <a:ext cx="866840" cy="1009420"/>
          </a:xfrm>
          <a:prstGeom prst="rect">
            <a:avLst/>
          </a:prstGeom>
          <a:noFill/>
          <a:ln>
            <a:noFill/>
          </a:ln>
        </p:spPr>
      </p:pic>
      <p:grpSp>
        <p:nvGrpSpPr>
          <p:cNvPr id="181" name="Google Shape;181;p5"/>
          <p:cNvGrpSpPr/>
          <p:nvPr/>
        </p:nvGrpSpPr>
        <p:grpSpPr>
          <a:xfrm>
            <a:off x="9022931" y="6619423"/>
            <a:ext cx="379735" cy="381478"/>
            <a:chOff x="1135" y="0"/>
            <a:chExt cx="506314" cy="508637"/>
          </a:xfrm>
        </p:grpSpPr>
        <p:sp>
          <p:nvSpPr>
            <p:cNvPr id="182" name="Google Shape;182;p5"/>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876" name="Shape 876"/>
        <p:cNvGrpSpPr/>
        <p:nvPr/>
      </p:nvGrpSpPr>
      <p:grpSpPr>
        <a:xfrm>
          <a:off x="0" y="0"/>
          <a:ext cx="0" cy="0"/>
          <a:chOff x="0" y="0"/>
          <a:chExt cx="0" cy="0"/>
        </a:xfrm>
      </p:grpSpPr>
      <p:sp>
        <p:nvSpPr>
          <p:cNvPr id="877" name="Google Shape;877;p50"/>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MDX</a:t>
            </a:r>
            <a:endParaRPr b="0" i="0" sz="1400" u="none" cap="none" strike="noStrike">
              <a:solidFill>
                <a:srgbClr val="000000"/>
              </a:solidFill>
              <a:latin typeface="Arial"/>
              <a:ea typeface="Arial"/>
              <a:cs typeface="Arial"/>
              <a:sym typeface="Arial"/>
            </a:endParaRPr>
          </a:p>
        </p:txBody>
      </p:sp>
      <p:pic>
        <p:nvPicPr>
          <p:cNvPr id="878" name="Google Shape;878;p50"/>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879" name="Google Shape;879;p50"/>
          <p:cNvGrpSpPr/>
          <p:nvPr/>
        </p:nvGrpSpPr>
        <p:grpSpPr>
          <a:xfrm>
            <a:off x="82349" y="5634120"/>
            <a:ext cx="3956532" cy="451099"/>
            <a:chOff x="545314" y="184190"/>
            <a:chExt cx="6184267" cy="2087492"/>
          </a:xfrm>
        </p:grpSpPr>
        <p:sp>
          <p:nvSpPr>
            <p:cNvPr id="880" name="Google Shape;880;p50"/>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0"/>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2" name="Google Shape;882;p50"/>
          <p:cNvGrpSpPr/>
          <p:nvPr/>
        </p:nvGrpSpPr>
        <p:grpSpPr>
          <a:xfrm>
            <a:off x="9022931" y="6619423"/>
            <a:ext cx="379735" cy="381478"/>
            <a:chOff x="1135" y="0"/>
            <a:chExt cx="506314" cy="508637"/>
          </a:xfrm>
        </p:grpSpPr>
        <p:sp>
          <p:nvSpPr>
            <p:cNvPr id="883" name="Google Shape;883;p50"/>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50"/>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49</a:t>
              </a:r>
              <a:endParaRPr b="0" i="0" sz="1400" u="none" cap="none" strike="noStrike">
                <a:solidFill>
                  <a:srgbClr val="000000"/>
                </a:solidFill>
                <a:latin typeface="Arial"/>
                <a:ea typeface="Arial"/>
                <a:cs typeface="Arial"/>
                <a:sym typeface="Arial"/>
              </a:endParaRPr>
            </a:p>
          </p:txBody>
        </p:sp>
      </p:grpSp>
      <p:pic>
        <p:nvPicPr>
          <p:cNvPr descr="Graphical user interface, text, application&#10;&#10;Description automatically generated" id="885" name="Google Shape;885;p50"/>
          <p:cNvPicPr preferRelativeResize="0"/>
          <p:nvPr/>
        </p:nvPicPr>
        <p:blipFill rotWithShape="1">
          <a:blip r:embed="rId4">
            <a:alphaModFix/>
          </a:blip>
          <a:srcRect b="0" l="0" r="0" t="0"/>
          <a:stretch/>
        </p:blipFill>
        <p:spPr>
          <a:xfrm>
            <a:off x="211413" y="1441131"/>
            <a:ext cx="9459838" cy="494491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889" name="Shape 889"/>
        <p:cNvGrpSpPr/>
        <p:nvPr/>
      </p:nvGrpSpPr>
      <p:grpSpPr>
        <a:xfrm>
          <a:off x="0" y="0"/>
          <a:ext cx="0" cy="0"/>
          <a:chOff x="0" y="0"/>
          <a:chExt cx="0" cy="0"/>
        </a:xfrm>
      </p:grpSpPr>
      <p:sp>
        <p:nvSpPr>
          <p:cNvPr id="890" name="Google Shape;890;p51"/>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SSAS</a:t>
            </a:r>
            <a:endParaRPr b="0" i="0" sz="1400" u="none" cap="none" strike="noStrike">
              <a:solidFill>
                <a:srgbClr val="000000"/>
              </a:solidFill>
              <a:latin typeface="Arial"/>
              <a:ea typeface="Arial"/>
              <a:cs typeface="Arial"/>
              <a:sym typeface="Arial"/>
            </a:endParaRPr>
          </a:p>
        </p:txBody>
      </p:sp>
      <p:pic>
        <p:nvPicPr>
          <p:cNvPr id="891" name="Google Shape;891;p51"/>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892" name="Google Shape;892;p51"/>
          <p:cNvGrpSpPr/>
          <p:nvPr/>
        </p:nvGrpSpPr>
        <p:grpSpPr>
          <a:xfrm>
            <a:off x="82349" y="5634120"/>
            <a:ext cx="3956532" cy="451099"/>
            <a:chOff x="545314" y="184190"/>
            <a:chExt cx="6184267" cy="2087492"/>
          </a:xfrm>
        </p:grpSpPr>
        <p:sp>
          <p:nvSpPr>
            <p:cNvPr id="893" name="Google Shape;893;p51"/>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51"/>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5" name="Google Shape;895;p51"/>
          <p:cNvGrpSpPr/>
          <p:nvPr/>
        </p:nvGrpSpPr>
        <p:grpSpPr>
          <a:xfrm>
            <a:off x="9022931" y="6619423"/>
            <a:ext cx="379735" cy="381478"/>
            <a:chOff x="1135" y="0"/>
            <a:chExt cx="506314" cy="508637"/>
          </a:xfrm>
        </p:grpSpPr>
        <p:sp>
          <p:nvSpPr>
            <p:cNvPr id="896" name="Google Shape;896;p51"/>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51"/>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50</a:t>
              </a:r>
              <a:endParaRPr b="0" i="0" sz="1400" u="none" cap="none" strike="noStrike">
                <a:solidFill>
                  <a:srgbClr val="000000"/>
                </a:solidFill>
                <a:latin typeface="Arial"/>
                <a:ea typeface="Arial"/>
                <a:cs typeface="Arial"/>
                <a:sym typeface="Arial"/>
              </a:endParaRPr>
            </a:p>
          </p:txBody>
        </p:sp>
      </p:grpSp>
      <p:pic>
        <p:nvPicPr>
          <p:cNvPr descr="Graphical user interface&#10;&#10;Description automatically generated" id="898" name="Google Shape;898;p51"/>
          <p:cNvPicPr preferRelativeResize="0"/>
          <p:nvPr/>
        </p:nvPicPr>
        <p:blipFill rotWithShape="1">
          <a:blip r:embed="rId4">
            <a:alphaModFix/>
          </a:blip>
          <a:srcRect b="0" l="0" r="0" t="0"/>
          <a:stretch/>
        </p:blipFill>
        <p:spPr>
          <a:xfrm>
            <a:off x="218373" y="1442174"/>
            <a:ext cx="9316853" cy="494282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902" name="Shape 902"/>
        <p:cNvGrpSpPr/>
        <p:nvPr/>
      </p:nvGrpSpPr>
      <p:grpSpPr>
        <a:xfrm>
          <a:off x="0" y="0"/>
          <a:ext cx="0" cy="0"/>
          <a:chOff x="0" y="0"/>
          <a:chExt cx="0" cy="0"/>
        </a:xfrm>
      </p:grpSpPr>
      <p:sp>
        <p:nvSpPr>
          <p:cNvPr id="903" name="Google Shape;903;p52"/>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Excel</a:t>
            </a:r>
            <a:endParaRPr b="0" i="0" sz="1400" u="none" cap="none" strike="noStrike">
              <a:solidFill>
                <a:srgbClr val="000000"/>
              </a:solidFill>
              <a:latin typeface="Arial"/>
              <a:ea typeface="Arial"/>
              <a:cs typeface="Arial"/>
              <a:sym typeface="Arial"/>
            </a:endParaRPr>
          </a:p>
        </p:txBody>
      </p:sp>
      <p:cxnSp>
        <p:nvCxnSpPr>
          <p:cNvPr id="904" name="Google Shape;904;p52"/>
          <p:cNvCxnSpPr/>
          <p:nvPr/>
        </p:nvCxnSpPr>
        <p:spPr>
          <a:xfrm>
            <a:off x="6535707" y="3443951"/>
            <a:ext cx="2432532" cy="0"/>
          </a:xfrm>
          <a:prstGeom prst="straightConnector1">
            <a:avLst/>
          </a:prstGeom>
          <a:noFill/>
          <a:ln cap="rnd" cmpd="sng" w="19050">
            <a:solidFill>
              <a:srgbClr val="6D592D"/>
            </a:solidFill>
            <a:prstDash val="dot"/>
            <a:round/>
            <a:headEnd len="sm" w="sm" type="none"/>
            <a:tailEnd len="sm" w="sm" type="none"/>
          </a:ln>
        </p:spPr>
      </p:cxnSp>
      <p:cxnSp>
        <p:nvCxnSpPr>
          <p:cNvPr id="905" name="Google Shape;905;p52"/>
          <p:cNvCxnSpPr/>
          <p:nvPr/>
        </p:nvCxnSpPr>
        <p:spPr>
          <a:xfrm>
            <a:off x="2044171" y="2329932"/>
            <a:ext cx="2432532" cy="0"/>
          </a:xfrm>
          <a:prstGeom prst="straightConnector1">
            <a:avLst/>
          </a:prstGeom>
          <a:noFill/>
          <a:ln cap="rnd" cmpd="sng" w="19050">
            <a:solidFill>
              <a:srgbClr val="6D592D"/>
            </a:solidFill>
            <a:prstDash val="dot"/>
            <a:round/>
            <a:headEnd len="sm" w="sm" type="none"/>
            <a:tailEnd len="sm" w="sm" type="none"/>
          </a:ln>
        </p:spPr>
      </p:cxnSp>
      <p:pic>
        <p:nvPicPr>
          <p:cNvPr id="906" name="Google Shape;906;p52"/>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907" name="Google Shape;907;p52"/>
          <p:cNvGrpSpPr/>
          <p:nvPr/>
        </p:nvGrpSpPr>
        <p:grpSpPr>
          <a:xfrm>
            <a:off x="82349" y="5634120"/>
            <a:ext cx="3956532" cy="451099"/>
            <a:chOff x="545314" y="184190"/>
            <a:chExt cx="6184267" cy="2087492"/>
          </a:xfrm>
        </p:grpSpPr>
        <p:sp>
          <p:nvSpPr>
            <p:cNvPr id="908" name="Google Shape;908;p52"/>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52"/>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0" name="Google Shape;910;p52"/>
          <p:cNvGrpSpPr/>
          <p:nvPr/>
        </p:nvGrpSpPr>
        <p:grpSpPr>
          <a:xfrm>
            <a:off x="9022931" y="6619423"/>
            <a:ext cx="379735" cy="381478"/>
            <a:chOff x="1135" y="0"/>
            <a:chExt cx="506314" cy="508637"/>
          </a:xfrm>
        </p:grpSpPr>
        <p:sp>
          <p:nvSpPr>
            <p:cNvPr id="911" name="Google Shape;911;p52"/>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52"/>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51</a:t>
              </a:r>
              <a:endParaRPr b="0" i="0" sz="1400" u="none" cap="none" strike="noStrike">
                <a:solidFill>
                  <a:srgbClr val="000000"/>
                </a:solidFill>
                <a:latin typeface="Arial"/>
                <a:ea typeface="Arial"/>
                <a:cs typeface="Arial"/>
                <a:sym typeface="Arial"/>
              </a:endParaRPr>
            </a:p>
          </p:txBody>
        </p:sp>
      </p:grpSp>
      <p:pic>
        <p:nvPicPr>
          <p:cNvPr descr="Graphical user interface&#10;&#10;Description automatically generated" id="913" name="Google Shape;913;p52"/>
          <p:cNvPicPr preferRelativeResize="0"/>
          <p:nvPr/>
        </p:nvPicPr>
        <p:blipFill rotWithShape="1">
          <a:blip r:embed="rId4">
            <a:alphaModFix/>
          </a:blip>
          <a:srcRect b="0" l="0" r="0" t="0"/>
          <a:stretch/>
        </p:blipFill>
        <p:spPr>
          <a:xfrm>
            <a:off x="264762" y="1565468"/>
            <a:ext cx="9224076" cy="489360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917" name="Shape 917"/>
        <p:cNvGrpSpPr/>
        <p:nvPr/>
      </p:nvGrpSpPr>
      <p:grpSpPr>
        <a:xfrm>
          <a:off x="0" y="0"/>
          <a:ext cx="0" cy="0"/>
          <a:chOff x="0" y="0"/>
          <a:chExt cx="0" cy="0"/>
        </a:xfrm>
      </p:grpSpPr>
      <p:sp>
        <p:nvSpPr>
          <p:cNvPr id="918" name="Google Shape;918;p53"/>
          <p:cNvSpPr txBox="1"/>
          <p:nvPr/>
        </p:nvSpPr>
        <p:spPr>
          <a:xfrm>
            <a:off x="1324259" y="1024118"/>
            <a:ext cx="7448194" cy="83356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500"/>
              <a:buFont typeface="Arial"/>
              <a:buNone/>
            </a:pPr>
            <a:r>
              <a:rPr b="0" i="0" lang="en-US" sz="6500" u="none" cap="none" strike="noStrike">
                <a:solidFill>
                  <a:srgbClr val="422F01"/>
                </a:solidFill>
                <a:latin typeface="Quicksand"/>
                <a:ea typeface="Quicksand"/>
                <a:cs typeface="Quicksand"/>
                <a:sym typeface="Quicksand"/>
              </a:rPr>
              <a:t>Kết quả</a:t>
            </a:r>
            <a:endParaRPr b="0" i="0" sz="6500" u="none" cap="none" strike="noStrike">
              <a:solidFill>
                <a:srgbClr val="422F01"/>
              </a:solidFill>
              <a:latin typeface="Quicksand"/>
              <a:ea typeface="Quicksand"/>
              <a:cs typeface="Quicksand"/>
              <a:sym typeface="Quicksand"/>
            </a:endParaRPr>
          </a:p>
        </p:txBody>
      </p:sp>
      <p:grpSp>
        <p:nvGrpSpPr>
          <p:cNvPr id="919" name="Google Shape;919;p53"/>
          <p:cNvGrpSpPr/>
          <p:nvPr/>
        </p:nvGrpSpPr>
        <p:grpSpPr>
          <a:xfrm>
            <a:off x="5430712" y="2749688"/>
            <a:ext cx="3741466" cy="3706514"/>
            <a:chOff x="173778" y="1368365"/>
            <a:chExt cx="2969848" cy="3354978"/>
          </a:xfrm>
        </p:grpSpPr>
        <p:grpSp>
          <p:nvGrpSpPr>
            <p:cNvPr id="920" name="Google Shape;920;p53"/>
            <p:cNvGrpSpPr/>
            <p:nvPr/>
          </p:nvGrpSpPr>
          <p:grpSpPr>
            <a:xfrm>
              <a:off x="173778" y="1368365"/>
              <a:ext cx="2969848" cy="3042804"/>
              <a:chOff x="0" y="0"/>
              <a:chExt cx="3676984" cy="3767310"/>
            </a:xfrm>
          </p:grpSpPr>
          <p:sp>
            <p:nvSpPr>
              <p:cNvPr id="921" name="Google Shape;921;p53"/>
              <p:cNvSpPr/>
              <p:nvPr/>
            </p:nvSpPr>
            <p:spPr>
              <a:xfrm>
                <a:off x="92710" y="106680"/>
                <a:ext cx="3572843" cy="3647930"/>
              </a:xfrm>
              <a:custGeom>
                <a:rect b="b" l="l" r="r" t="t"/>
                <a:pathLst>
                  <a:path extrusionOk="0" h="3647930" w="3572843">
                    <a:moveTo>
                      <a:pt x="3546173" y="3458700"/>
                    </a:moveTo>
                    <a:cubicBezTo>
                      <a:pt x="3546173" y="3546330"/>
                      <a:pt x="3469973" y="3617450"/>
                      <a:pt x="3388693" y="3617450"/>
                    </a:cubicBezTo>
                    <a:lnTo>
                      <a:pt x="66040" y="3617450"/>
                    </a:lnTo>
                    <a:cubicBezTo>
                      <a:pt x="43180" y="3617450"/>
                      <a:pt x="20320" y="3612370"/>
                      <a:pt x="0" y="3603480"/>
                    </a:cubicBezTo>
                    <a:cubicBezTo>
                      <a:pt x="26670" y="3631420"/>
                      <a:pt x="63500" y="3647930"/>
                      <a:pt x="116899" y="3647930"/>
                    </a:cubicBezTo>
                    <a:lnTo>
                      <a:pt x="3426793" y="3647930"/>
                    </a:lnTo>
                    <a:cubicBezTo>
                      <a:pt x="3506804" y="3647930"/>
                      <a:pt x="3572843" y="3581890"/>
                      <a:pt x="3572843" y="3501880"/>
                    </a:cubicBezTo>
                    <a:lnTo>
                      <a:pt x="3572843" y="95250"/>
                    </a:lnTo>
                    <a:cubicBezTo>
                      <a:pt x="3572843" y="58420"/>
                      <a:pt x="3558873" y="25400"/>
                      <a:pt x="3537284" y="0"/>
                    </a:cubicBezTo>
                    <a:cubicBezTo>
                      <a:pt x="3543634" y="16510"/>
                      <a:pt x="3546173" y="34290"/>
                      <a:pt x="3546173" y="52070"/>
                    </a:cubicBezTo>
                    <a:lnTo>
                      <a:pt x="3546173" y="3458700"/>
                    </a:lnTo>
                    <a:lnTo>
                      <a:pt x="3546173" y="3458700"/>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53"/>
              <p:cNvSpPr/>
              <p:nvPr/>
            </p:nvSpPr>
            <p:spPr>
              <a:xfrm>
                <a:off x="12700" y="12700"/>
                <a:ext cx="3612214" cy="3698730"/>
              </a:xfrm>
              <a:custGeom>
                <a:rect b="b" l="l" r="r" t="t"/>
                <a:pathLst>
                  <a:path extrusionOk="0" h="3698730" w="3612214">
                    <a:moveTo>
                      <a:pt x="146050" y="3698730"/>
                    </a:moveTo>
                    <a:lnTo>
                      <a:pt x="3466164" y="3698730"/>
                    </a:lnTo>
                    <a:cubicBezTo>
                      <a:pt x="3546173" y="3698730"/>
                      <a:pt x="3612214" y="3632690"/>
                      <a:pt x="3612214" y="3552680"/>
                    </a:cubicBezTo>
                    <a:lnTo>
                      <a:pt x="3612214" y="146050"/>
                    </a:lnTo>
                    <a:cubicBezTo>
                      <a:pt x="3612214" y="66040"/>
                      <a:pt x="3546173" y="0"/>
                      <a:pt x="3466164" y="0"/>
                    </a:cubicBezTo>
                    <a:lnTo>
                      <a:pt x="146050" y="0"/>
                    </a:lnTo>
                    <a:cubicBezTo>
                      <a:pt x="66040" y="0"/>
                      <a:pt x="0" y="66040"/>
                      <a:pt x="0" y="146050"/>
                    </a:cubicBezTo>
                    <a:lnTo>
                      <a:pt x="0" y="3552680"/>
                    </a:lnTo>
                    <a:cubicBezTo>
                      <a:pt x="0" y="3633960"/>
                      <a:pt x="66040" y="3698730"/>
                      <a:pt x="146050" y="369873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53"/>
              <p:cNvSpPr/>
              <p:nvPr/>
            </p:nvSpPr>
            <p:spPr>
              <a:xfrm>
                <a:off x="0" y="0"/>
                <a:ext cx="3676984" cy="3767310"/>
              </a:xfrm>
              <a:custGeom>
                <a:rect b="b" l="l" r="r" t="t"/>
                <a:pathLst>
                  <a:path extrusionOk="0" h="3767310" w="3676984">
                    <a:moveTo>
                      <a:pt x="3613484" y="74930"/>
                    </a:moveTo>
                    <a:cubicBezTo>
                      <a:pt x="3585544" y="30480"/>
                      <a:pt x="3536014" y="0"/>
                      <a:pt x="3478864" y="0"/>
                    </a:cubicBezTo>
                    <a:lnTo>
                      <a:pt x="158750" y="0"/>
                    </a:lnTo>
                    <a:cubicBezTo>
                      <a:pt x="71120" y="0"/>
                      <a:pt x="0" y="71120"/>
                      <a:pt x="0" y="158750"/>
                    </a:cubicBezTo>
                    <a:lnTo>
                      <a:pt x="0" y="3565380"/>
                    </a:lnTo>
                    <a:cubicBezTo>
                      <a:pt x="0" y="3617450"/>
                      <a:pt x="25400" y="3663170"/>
                      <a:pt x="63500" y="3692380"/>
                    </a:cubicBezTo>
                    <a:cubicBezTo>
                      <a:pt x="91440" y="3736830"/>
                      <a:pt x="140970" y="3767310"/>
                      <a:pt x="212870" y="3767310"/>
                    </a:cubicBezTo>
                    <a:lnTo>
                      <a:pt x="3518234" y="3767310"/>
                    </a:lnTo>
                    <a:cubicBezTo>
                      <a:pt x="3605864" y="3767310"/>
                      <a:pt x="3676984" y="3696190"/>
                      <a:pt x="3676984" y="3608560"/>
                    </a:cubicBezTo>
                    <a:lnTo>
                      <a:pt x="3676984" y="201930"/>
                    </a:lnTo>
                    <a:cubicBezTo>
                      <a:pt x="3676983" y="149860"/>
                      <a:pt x="3651583" y="104140"/>
                      <a:pt x="3613484" y="74930"/>
                    </a:cubicBezTo>
                    <a:close/>
                    <a:moveTo>
                      <a:pt x="12700" y="3565380"/>
                    </a:moveTo>
                    <a:lnTo>
                      <a:pt x="12700" y="158750"/>
                    </a:lnTo>
                    <a:cubicBezTo>
                      <a:pt x="12700" y="78740"/>
                      <a:pt x="78740" y="12700"/>
                      <a:pt x="158750" y="12700"/>
                    </a:cubicBezTo>
                    <a:lnTo>
                      <a:pt x="3478864" y="12700"/>
                    </a:lnTo>
                    <a:cubicBezTo>
                      <a:pt x="3558873" y="12700"/>
                      <a:pt x="3624914" y="78740"/>
                      <a:pt x="3624914" y="158750"/>
                    </a:cubicBezTo>
                    <a:lnTo>
                      <a:pt x="3624914" y="3565380"/>
                    </a:lnTo>
                    <a:cubicBezTo>
                      <a:pt x="3624914" y="3645390"/>
                      <a:pt x="3558873" y="3711430"/>
                      <a:pt x="3478864" y="3711430"/>
                    </a:cubicBezTo>
                    <a:lnTo>
                      <a:pt x="158750" y="3711430"/>
                    </a:lnTo>
                    <a:cubicBezTo>
                      <a:pt x="78740" y="3711430"/>
                      <a:pt x="12700" y="3646660"/>
                      <a:pt x="12700" y="3565380"/>
                    </a:cubicBezTo>
                    <a:close/>
                    <a:moveTo>
                      <a:pt x="3665553" y="3608560"/>
                    </a:moveTo>
                    <a:cubicBezTo>
                      <a:pt x="3665553" y="3688570"/>
                      <a:pt x="3598244" y="3754610"/>
                      <a:pt x="3518234" y="3754610"/>
                    </a:cubicBezTo>
                    <a:lnTo>
                      <a:pt x="212870" y="3754610"/>
                    </a:lnTo>
                    <a:cubicBezTo>
                      <a:pt x="157480" y="3754610"/>
                      <a:pt x="120650" y="3738100"/>
                      <a:pt x="93980" y="3710160"/>
                    </a:cubicBezTo>
                    <a:cubicBezTo>
                      <a:pt x="114300" y="3719050"/>
                      <a:pt x="135890" y="3724130"/>
                      <a:pt x="160020" y="3724130"/>
                    </a:cubicBezTo>
                    <a:lnTo>
                      <a:pt x="3480134" y="3724130"/>
                    </a:lnTo>
                    <a:cubicBezTo>
                      <a:pt x="3567764" y="3724130"/>
                      <a:pt x="3638884" y="3653010"/>
                      <a:pt x="3638884" y="3565380"/>
                    </a:cubicBezTo>
                    <a:lnTo>
                      <a:pt x="3638884" y="158750"/>
                    </a:lnTo>
                    <a:cubicBezTo>
                      <a:pt x="3638884" y="140970"/>
                      <a:pt x="3635073" y="123190"/>
                      <a:pt x="3629994" y="106680"/>
                    </a:cubicBezTo>
                    <a:cubicBezTo>
                      <a:pt x="3651584" y="132080"/>
                      <a:pt x="3665554" y="165100"/>
                      <a:pt x="3665554" y="201930"/>
                    </a:cubicBezTo>
                    <a:lnTo>
                      <a:pt x="3665554" y="3608560"/>
                    </a:lnTo>
                    <a:cubicBezTo>
                      <a:pt x="3665553" y="3608560"/>
                      <a:pt x="3665553" y="3608560"/>
                      <a:pt x="3665553" y="3608560"/>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4" name="Google Shape;924;p53"/>
            <p:cNvSpPr txBox="1"/>
            <p:nvPr/>
          </p:nvSpPr>
          <p:spPr>
            <a:xfrm>
              <a:off x="565883" y="2086980"/>
              <a:ext cx="2185638" cy="2636363"/>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Clr>
                  <a:srgbClr val="000000"/>
                </a:buClr>
                <a:buSzPts val="1700"/>
                <a:buFont typeface="Arial"/>
                <a:buNone/>
              </a:pPr>
              <a:r>
                <a:rPr b="0" i="0" lang="en-US" sz="1700" u="none" cap="none" strike="noStrike">
                  <a:solidFill>
                    <a:srgbClr val="422F01"/>
                  </a:solidFill>
                  <a:latin typeface="Quicksand"/>
                  <a:ea typeface="Quicksand"/>
                  <a:cs typeface="Quicksand"/>
                  <a:sym typeface="Quicksand"/>
                </a:rPr>
                <a:t>Liệt kê các quý theo từng năm của quốc gia Bồ Đào Nha, thuộc top 50% quý có tổng yêu cầu đặc biệt trong tổng số nhu cầu đặc biệt thu được</a:t>
              </a:r>
              <a:endParaRPr b="0" i="0" sz="1700" u="none" cap="none" strike="noStrike">
                <a:solidFill>
                  <a:srgbClr val="422F01"/>
                </a:solidFill>
                <a:latin typeface="Quicksand"/>
                <a:ea typeface="Quicksand"/>
                <a:cs typeface="Quicksand"/>
                <a:sym typeface="Quicksand"/>
              </a:endParaRPr>
            </a:p>
          </p:txBody>
        </p:sp>
        <p:cxnSp>
          <p:nvCxnSpPr>
            <p:cNvPr id="925" name="Google Shape;925;p53"/>
            <p:cNvCxnSpPr/>
            <p:nvPr/>
          </p:nvCxnSpPr>
          <p:spPr>
            <a:xfrm>
              <a:off x="375647" y="1951333"/>
              <a:ext cx="2427902" cy="0"/>
            </a:xfrm>
            <a:prstGeom prst="straightConnector1">
              <a:avLst/>
            </a:prstGeom>
            <a:noFill/>
            <a:ln cap="rnd" cmpd="sng" w="19050">
              <a:solidFill>
                <a:srgbClr val="6D592D"/>
              </a:solidFill>
              <a:prstDash val="dot"/>
              <a:round/>
              <a:headEnd len="sm" w="sm" type="none"/>
              <a:tailEnd len="sm" w="sm" type="none"/>
            </a:ln>
          </p:spPr>
        </p:cxnSp>
        <p:sp>
          <p:nvSpPr>
            <p:cNvPr id="926" name="Google Shape;926;p53"/>
            <p:cNvSpPr txBox="1"/>
            <p:nvPr/>
          </p:nvSpPr>
          <p:spPr>
            <a:xfrm>
              <a:off x="375647" y="1568881"/>
              <a:ext cx="2602254" cy="314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rgbClr val="000000"/>
                  </a:solidFill>
                  <a:latin typeface="Quicksand"/>
                  <a:ea typeface="Quicksand"/>
                  <a:cs typeface="Quicksand"/>
                  <a:sym typeface="Quicksand"/>
                </a:rPr>
                <a:t>Câu 5</a:t>
              </a:r>
              <a:endParaRPr b="0" i="0" sz="1400" u="none" cap="none" strike="noStrike">
                <a:solidFill>
                  <a:srgbClr val="000000"/>
                </a:solidFill>
                <a:latin typeface="Arial"/>
                <a:ea typeface="Arial"/>
                <a:cs typeface="Arial"/>
                <a:sym typeface="Arial"/>
              </a:endParaRPr>
            </a:p>
          </p:txBody>
        </p:sp>
      </p:grpSp>
      <p:pic>
        <p:nvPicPr>
          <p:cNvPr id="927" name="Google Shape;927;p53"/>
          <p:cNvPicPr preferRelativeResize="0"/>
          <p:nvPr/>
        </p:nvPicPr>
        <p:blipFill rotWithShape="1">
          <a:blip r:embed="rId3">
            <a:alphaModFix/>
          </a:blip>
          <a:srcRect b="0" l="0" r="0" t="0"/>
          <a:stretch/>
        </p:blipFill>
        <p:spPr>
          <a:xfrm rot="5400000">
            <a:off x="5908286" y="5450082"/>
            <a:ext cx="588089" cy="684820"/>
          </a:xfrm>
          <a:prstGeom prst="rect">
            <a:avLst/>
          </a:prstGeom>
          <a:noFill/>
          <a:ln>
            <a:noFill/>
          </a:ln>
        </p:spPr>
      </p:pic>
      <p:pic>
        <p:nvPicPr>
          <p:cNvPr id="928" name="Google Shape;928;p53"/>
          <p:cNvPicPr preferRelativeResize="0"/>
          <p:nvPr/>
        </p:nvPicPr>
        <p:blipFill rotWithShape="1">
          <a:blip r:embed="rId4">
            <a:alphaModFix/>
          </a:blip>
          <a:srcRect b="0" l="0" r="0" t="0"/>
          <a:stretch/>
        </p:blipFill>
        <p:spPr>
          <a:xfrm>
            <a:off x="2868453" y="4411168"/>
            <a:ext cx="458844" cy="458844"/>
          </a:xfrm>
          <a:prstGeom prst="rect">
            <a:avLst/>
          </a:prstGeom>
          <a:noFill/>
          <a:ln>
            <a:noFill/>
          </a:ln>
        </p:spPr>
      </p:pic>
      <p:grpSp>
        <p:nvGrpSpPr>
          <p:cNvPr id="929" name="Google Shape;929;p53"/>
          <p:cNvGrpSpPr/>
          <p:nvPr/>
        </p:nvGrpSpPr>
        <p:grpSpPr>
          <a:xfrm>
            <a:off x="728576" y="4373581"/>
            <a:ext cx="5074872" cy="990097"/>
            <a:chOff x="664265" y="293501"/>
            <a:chExt cx="7533257" cy="3326344"/>
          </a:xfrm>
        </p:grpSpPr>
        <p:sp>
          <p:nvSpPr>
            <p:cNvPr id="930" name="Google Shape;930;p53"/>
            <p:cNvSpPr/>
            <p:nvPr/>
          </p:nvSpPr>
          <p:spPr>
            <a:xfrm>
              <a:off x="718390" y="293501"/>
              <a:ext cx="7479132" cy="3278514"/>
            </a:xfrm>
            <a:custGeom>
              <a:rect b="b" l="l" r="r" t="t"/>
              <a:pathLst>
                <a:path extrusionOk="0" h="3278514" w="7479132">
                  <a:moveTo>
                    <a:pt x="63967" y="195667"/>
                  </a:moveTo>
                  <a:lnTo>
                    <a:pt x="63967" y="163056"/>
                  </a:lnTo>
                  <a:cubicBezTo>
                    <a:pt x="145154" y="163056"/>
                    <a:pt x="211581" y="133706"/>
                    <a:pt x="211581" y="97834"/>
                  </a:cubicBezTo>
                  <a:cubicBezTo>
                    <a:pt x="211581" y="61961"/>
                    <a:pt x="145154" y="32611"/>
                    <a:pt x="63967" y="32611"/>
                  </a:cubicBezTo>
                  <a:lnTo>
                    <a:pt x="63967" y="0"/>
                  </a:lnTo>
                  <a:cubicBezTo>
                    <a:pt x="186979" y="0"/>
                    <a:pt x="285388" y="43482"/>
                    <a:pt x="285388" y="97834"/>
                  </a:cubicBezTo>
                  <a:cubicBezTo>
                    <a:pt x="285388" y="152186"/>
                    <a:pt x="186979" y="195667"/>
                    <a:pt x="63967" y="195667"/>
                  </a:cubicBezTo>
                  <a:close/>
                  <a:moveTo>
                    <a:pt x="3936386" y="113052"/>
                  </a:moveTo>
                  <a:lnTo>
                    <a:pt x="3936386" y="80441"/>
                  </a:lnTo>
                  <a:lnTo>
                    <a:pt x="3493542" y="80441"/>
                  </a:lnTo>
                  <a:lnTo>
                    <a:pt x="3493542" y="113052"/>
                  </a:lnTo>
                  <a:lnTo>
                    <a:pt x="3936386" y="113052"/>
                  </a:lnTo>
                  <a:close/>
                  <a:moveTo>
                    <a:pt x="3714964" y="3278514"/>
                  </a:moveTo>
                  <a:cubicBezTo>
                    <a:pt x="3837976" y="3278514"/>
                    <a:pt x="3936386" y="3235033"/>
                    <a:pt x="3936386" y="3180681"/>
                  </a:cubicBezTo>
                  <a:lnTo>
                    <a:pt x="3862578" y="3180681"/>
                  </a:lnTo>
                  <a:cubicBezTo>
                    <a:pt x="3862578" y="3216553"/>
                    <a:pt x="3796152" y="3245903"/>
                    <a:pt x="3714964" y="3245903"/>
                  </a:cubicBezTo>
                  <a:cubicBezTo>
                    <a:pt x="3633776" y="3245903"/>
                    <a:pt x="3567349" y="3216553"/>
                    <a:pt x="3567349" y="3180681"/>
                  </a:cubicBezTo>
                  <a:lnTo>
                    <a:pt x="3493542" y="3180681"/>
                  </a:lnTo>
                  <a:cubicBezTo>
                    <a:pt x="3493542" y="3233946"/>
                    <a:pt x="3591952" y="3278514"/>
                    <a:pt x="3714964" y="3278514"/>
                  </a:cubicBezTo>
                  <a:close/>
                  <a:moveTo>
                    <a:pt x="1832880" y="2444754"/>
                  </a:moveTo>
                  <a:cubicBezTo>
                    <a:pt x="1832880" y="2499106"/>
                    <a:pt x="1931289" y="2542588"/>
                    <a:pt x="2054301" y="2542588"/>
                  </a:cubicBezTo>
                  <a:lnTo>
                    <a:pt x="2054301" y="2509977"/>
                  </a:lnTo>
                  <a:cubicBezTo>
                    <a:pt x="1973113" y="2509977"/>
                    <a:pt x="1906687" y="2480626"/>
                    <a:pt x="1906687" y="2444754"/>
                  </a:cubicBezTo>
                  <a:cubicBezTo>
                    <a:pt x="1906687" y="2408882"/>
                    <a:pt x="1973113" y="2379532"/>
                    <a:pt x="2054301" y="2379532"/>
                  </a:cubicBezTo>
                  <a:lnTo>
                    <a:pt x="2054301" y="2346920"/>
                  </a:lnTo>
                  <a:cubicBezTo>
                    <a:pt x="1933750" y="2346920"/>
                    <a:pt x="1832880" y="2391489"/>
                    <a:pt x="1832880" y="2444754"/>
                  </a:cubicBezTo>
                  <a:close/>
                  <a:moveTo>
                    <a:pt x="312451" y="1741439"/>
                  </a:moveTo>
                  <a:lnTo>
                    <a:pt x="364116" y="1717524"/>
                  </a:lnTo>
                  <a:lnTo>
                    <a:pt x="51665" y="1579470"/>
                  </a:lnTo>
                  <a:lnTo>
                    <a:pt x="0" y="1602298"/>
                  </a:lnTo>
                  <a:lnTo>
                    <a:pt x="312451" y="1741439"/>
                  </a:lnTo>
                  <a:close/>
                  <a:moveTo>
                    <a:pt x="7479132" y="901157"/>
                  </a:moveTo>
                  <a:lnTo>
                    <a:pt x="7479132" y="868545"/>
                  </a:lnTo>
                  <a:lnTo>
                    <a:pt x="7036289" y="868545"/>
                  </a:lnTo>
                  <a:lnTo>
                    <a:pt x="7036289" y="901157"/>
                  </a:lnTo>
                  <a:lnTo>
                    <a:pt x="7479132" y="901157"/>
                  </a:lnTo>
                  <a:close/>
                  <a:moveTo>
                    <a:pt x="7147000" y="1666433"/>
                  </a:moveTo>
                  <a:cubicBezTo>
                    <a:pt x="7147000" y="1720785"/>
                    <a:pt x="7245410" y="1764267"/>
                    <a:pt x="7368422" y="1764267"/>
                  </a:cubicBezTo>
                  <a:lnTo>
                    <a:pt x="7368422" y="1731656"/>
                  </a:lnTo>
                  <a:cubicBezTo>
                    <a:pt x="7287234" y="1731656"/>
                    <a:pt x="7220808" y="1702305"/>
                    <a:pt x="7220808" y="1666433"/>
                  </a:cubicBezTo>
                  <a:cubicBezTo>
                    <a:pt x="7220808" y="1630561"/>
                    <a:pt x="7287234" y="1601211"/>
                    <a:pt x="7368422" y="1601211"/>
                  </a:cubicBezTo>
                  <a:lnTo>
                    <a:pt x="7368422" y="1568599"/>
                  </a:lnTo>
                  <a:cubicBezTo>
                    <a:pt x="7247869" y="1568599"/>
                    <a:pt x="7147000" y="1612081"/>
                    <a:pt x="7147000" y="1666433"/>
                  </a:cubicBezTo>
                  <a:close/>
                  <a:moveTo>
                    <a:pt x="3820754" y="881590"/>
                  </a:moveTo>
                  <a:cubicBezTo>
                    <a:pt x="3820754" y="827238"/>
                    <a:pt x="3722345" y="783756"/>
                    <a:pt x="3599332" y="783756"/>
                  </a:cubicBezTo>
                  <a:lnTo>
                    <a:pt x="3599332" y="816367"/>
                  </a:lnTo>
                  <a:cubicBezTo>
                    <a:pt x="3680521" y="816367"/>
                    <a:pt x="3746947" y="845717"/>
                    <a:pt x="3746947" y="881590"/>
                  </a:cubicBezTo>
                  <a:cubicBezTo>
                    <a:pt x="3746947" y="917462"/>
                    <a:pt x="3680521" y="946812"/>
                    <a:pt x="3599332" y="946812"/>
                  </a:cubicBezTo>
                  <a:lnTo>
                    <a:pt x="3599332" y="979423"/>
                  </a:lnTo>
                  <a:cubicBezTo>
                    <a:pt x="3722345" y="979423"/>
                    <a:pt x="3820754" y="934855"/>
                    <a:pt x="3820754" y="881590"/>
                  </a:cubicBezTo>
                  <a:close/>
                  <a:moveTo>
                    <a:pt x="1978034" y="781582"/>
                  </a:moveTo>
                  <a:lnTo>
                    <a:pt x="1904227" y="781582"/>
                  </a:lnTo>
                  <a:lnTo>
                    <a:pt x="1904227" y="977249"/>
                  </a:lnTo>
                  <a:lnTo>
                    <a:pt x="1978034" y="977249"/>
                  </a:lnTo>
                  <a:lnTo>
                    <a:pt x="1978034" y="781582"/>
                  </a:lnTo>
                  <a:close/>
                  <a:moveTo>
                    <a:pt x="3933925" y="1679478"/>
                  </a:moveTo>
                  <a:lnTo>
                    <a:pt x="3933925" y="1646866"/>
                  </a:lnTo>
                  <a:lnTo>
                    <a:pt x="3491082" y="1646866"/>
                  </a:lnTo>
                  <a:lnTo>
                    <a:pt x="3491082" y="1679478"/>
                  </a:lnTo>
                  <a:lnTo>
                    <a:pt x="3933925" y="1679478"/>
                  </a:lnTo>
                  <a:close/>
                  <a:moveTo>
                    <a:pt x="7479132" y="3243729"/>
                  </a:moveTo>
                  <a:lnTo>
                    <a:pt x="7479132" y="3211118"/>
                  </a:lnTo>
                  <a:lnTo>
                    <a:pt x="7036289" y="3211118"/>
                  </a:lnTo>
                  <a:lnTo>
                    <a:pt x="7036289" y="3243729"/>
                  </a:lnTo>
                  <a:lnTo>
                    <a:pt x="7479132" y="3243729"/>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53"/>
            <p:cNvSpPr/>
            <p:nvPr/>
          </p:nvSpPr>
          <p:spPr>
            <a:xfrm>
              <a:off x="664265" y="293501"/>
              <a:ext cx="7493893" cy="3326344"/>
            </a:xfrm>
            <a:custGeom>
              <a:rect b="b" l="l" r="r" t="t"/>
              <a:pathLst>
                <a:path extrusionOk="0" h="3326344" w="7493893">
                  <a:moveTo>
                    <a:pt x="7348740" y="2544762"/>
                  </a:moveTo>
                  <a:lnTo>
                    <a:pt x="7274933" y="2544762"/>
                  </a:lnTo>
                  <a:lnTo>
                    <a:pt x="7274933" y="2349095"/>
                  </a:lnTo>
                  <a:lnTo>
                    <a:pt x="7348740" y="2349095"/>
                  </a:lnTo>
                  <a:lnTo>
                    <a:pt x="7348740" y="2544762"/>
                  </a:lnTo>
                  <a:close/>
                  <a:moveTo>
                    <a:pt x="2032159" y="0"/>
                  </a:moveTo>
                  <a:lnTo>
                    <a:pt x="1958352" y="0"/>
                  </a:lnTo>
                  <a:lnTo>
                    <a:pt x="1958352" y="195667"/>
                  </a:lnTo>
                  <a:lnTo>
                    <a:pt x="2032159" y="195667"/>
                  </a:lnTo>
                  <a:lnTo>
                    <a:pt x="2032159" y="0"/>
                  </a:lnTo>
                  <a:close/>
                  <a:moveTo>
                    <a:pt x="103330" y="965292"/>
                  </a:moveTo>
                  <a:lnTo>
                    <a:pt x="51665" y="942464"/>
                  </a:lnTo>
                  <a:lnTo>
                    <a:pt x="364116" y="804410"/>
                  </a:lnTo>
                  <a:lnTo>
                    <a:pt x="415781" y="827238"/>
                  </a:lnTo>
                  <a:lnTo>
                    <a:pt x="103330" y="965292"/>
                  </a:lnTo>
                  <a:close/>
                  <a:moveTo>
                    <a:pt x="5348563" y="39133"/>
                  </a:moveTo>
                  <a:lnTo>
                    <a:pt x="5400228" y="16306"/>
                  </a:lnTo>
                  <a:lnTo>
                    <a:pt x="5712679" y="154360"/>
                  </a:lnTo>
                  <a:lnTo>
                    <a:pt x="5661014" y="177188"/>
                  </a:lnTo>
                  <a:lnTo>
                    <a:pt x="5348563" y="39133"/>
                  </a:lnTo>
                  <a:close/>
                  <a:moveTo>
                    <a:pt x="5761884" y="929420"/>
                  </a:moveTo>
                  <a:lnTo>
                    <a:pt x="5688077" y="929420"/>
                  </a:lnTo>
                  <a:cubicBezTo>
                    <a:pt x="5688077" y="893547"/>
                    <a:pt x="5621651" y="864197"/>
                    <a:pt x="5540462" y="864197"/>
                  </a:cubicBezTo>
                  <a:cubicBezTo>
                    <a:pt x="5459274" y="864197"/>
                    <a:pt x="5392848" y="893547"/>
                    <a:pt x="5392848" y="929420"/>
                  </a:cubicBezTo>
                  <a:lnTo>
                    <a:pt x="5319041" y="929420"/>
                  </a:lnTo>
                  <a:cubicBezTo>
                    <a:pt x="5319041" y="875068"/>
                    <a:pt x="5417451" y="831586"/>
                    <a:pt x="5540462" y="831586"/>
                  </a:cubicBezTo>
                  <a:cubicBezTo>
                    <a:pt x="5661014" y="831586"/>
                    <a:pt x="5761884" y="876155"/>
                    <a:pt x="5761884" y="929420"/>
                  </a:cubicBezTo>
                  <a:close/>
                  <a:moveTo>
                    <a:pt x="3650997" y="2533892"/>
                  </a:moveTo>
                  <a:lnTo>
                    <a:pt x="3599332" y="2511064"/>
                  </a:lnTo>
                  <a:lnTo>
                    <a:pt x="3911783" y="2373009"/>
                  </a:lnTo>
                  <a:lnTo>
                    <a:pt x="3963448" y="2395837"/>
                  </a:lnTo>
                  <a:lnTo>
                    <a:pt x="3650997" y="2533892"/>
                  </a:lnTo>
                  <a:close/>
                  <a:moveTo>
                    <a:pt x="255865" y="2543675"/>
                  </a:moveTo>
                  <a:lnTo>
                    <a:pt x="182058" y="2543675"/>
                  </a:lnTo>
                  <a:lnTo>
                    <a:pt x="182058" y="2348008"/>
                  </a:lnTo>
                  <a:lnTo>
                    <a:pt x="255865" y="2348008"/>
                  </a:lnTo>
                  <a:lnTo>
                    <a:pt x="255865" y="2543675"/>
                  </a:lnTo>
                  <a:close/>
                  <a:moveTo>
                    <a:pt x="5574906" y="3326344"/>
                  </a:moveTo>
                  <a:lnTo>
                    <a:pt x="5501099" y="3326344"/>
                  </a:lnTo>
                  <a:lnTo>
                    <a:pt x="5501099" y="3130677"/>
                  </a:lnTo>
                  <a:lnTo>
                    <a:pt x="5574906" y="3130677"/>
                  </a:lnTo>
                  <a:lnTo>
                    <a:pt x="5574906" y="3326344"/>
                  </a:lnTo>
                  <a:close/>
                  <a:moveTo>
                    <a:pt x="442843" y="3277427"/>
                  </a:moveTo>
                  <a:lnTo>
                    <a:pt x="369036" y="3277427"/>
                  </a:lnTo>
                  <a:cubicBezTo>
                    <a:pt x="369036" y="3241555"/>
                    <a:pt x="302610" y="3212205"/>
                    <a:pt x="221422" y="3212205"/>
                  </a:cubicBezTo>
                  <a:cubicBezTo>
                    <a:pt x="140234" y="3212205"/>
                    <a:pt x="73807" y="3241555"/>
                    <a:pt x="73807" y="3277427"/>
                  </a:cubicBezTo>
                  <a:lnTo>
                    <a:pt x="0" y="3277427"/>
                  </a:lnTo>
                  <a:cubicBezTo>
                    <a:pt x="0" y="3223075"/>
                    <a:pt x="98410" y="3179594"/>
                    <a:pt x="221422" y="3179594"/>
                  </a:cubicBezTo>
                  <a:cubicBezTo>
                    <a:pt x="344434" y="3179594"/>
                    <a:pt x="442843" y="3223075"/>
                    <a:pt x="442843" y="3277427"/>
                  </a:cubicBezTo>
                  <a:close/>
                  <a:moveTo>
                    <a:pt x="7181443" y="178275"/>
                  </a:moveTo>
                  <a:lnTo>
                    <a:pt x="7129778" y="155447"/>
                  </a:lnTo>
                  <a:lnTo>
                    <a:pt x="7442228" y="17393"/>
                  </a:lnTo>
                  <a:lnTo>
                    <a:pt x="7493893" y="40220"/>
                  </a:lnTo>
                  <a:lnTo>
                    <a:pt x="7181443" y="178275"/>
                  </a:lnTo>
                  <a:close/>
                  <a:moveTo>
                    <a:pt x="1859942" y="3313299"/>
                  </a:moveTo>
                  <a:lnTo>
                    <a:pt x="1808277" y="3290472"/>
                  </a:lnTo>
                  <a:lnTo>
                    <a:pt x="2120727" y="3152417"/>
                  </a:lnTo>
                  <a:lnTo>
                    <a:pt x="2172392" y="3175245"/>
                  </a:lnTo>
                  <a:lnTo>
                    <a:pt x="1859942" y="3313299"/>
                  </a:lnTo>
                  <a:close/>
                  <a:moveTo>
                    <a:pt x="5400228" y="1746874"/>
                  </a:moveTo>
                  <a:lnTo>
                    <a:pt x="5348563" y="1724046"/>
                  </a:lnTo>
                  <a:lnTo>
                    <a:pt x="5661014" y="1585992"/>
                  </a:lnTo>
                  <a:lnTo>
                    <a:pt x="5712679" y="1608820"/>
                  </a:lnTo>
                  <a:lnTo>
                    <a:pt x="5400228" y="1746874"/>
                  </a:lnTo>
                  <a:close/>
                  <a:moveTo>
                    <a:pt x="1773833" y="1614255"/>
                  </a:moveTo>
                  <a:lnTo>
                    <a:pt x="1847641" y="1614255"/>
                  </a:lnTo>
                  <a:cubicBezTo>
                    <a:pt x="1847641" y="1650127"/>
                    <a:pt x="1914067" y="1679478"/>
                    <a:pt x="1995255" y="1679478"/>
                  </a:cubicBezTo>
                  <a:cubicBezTo>
                    <a:pt x="2076443" y="1679478"/>
                    <a:pt x="2142870" y="1650127"/>
                    <a:pt x="2142870" y="1614255"/>
                  </a:cubicBezTo>
                  <a:lnTo>
                    <a:pt x="2216677" y="1614255"/>
                  </a:lnTo>
                  <a:cubicBezTo>
                    <a:pt x="2216677" y="1668607"/>
                    <a:pt x="2118267" y="1712089"/>
                    <a:pt x="1995255" y="1712089"/>
                  </a:cubicBezTo>
                  <a:cubicBezTo>
                    <a:pt x="1874703" y="1712089"/>
                    <a:pt x="1773833" y="1668607"/>
                    <a:pt x="1773833" y="1614255"/>
                  </a:cubicBezTo>
                  <a:close/>
                  <a:moveTo>
                    <a:pt x="5761884" y="2493671"/>
                  </a:moveTo>
                  <a:lnTo>
                    <a:pt x="5688077" y="2493671"/>
                  </a:lnTo>
                  <a:cubicBezTo>
                    <a:pt x="5688077" y="2457799"/>
                    <a:pt x="5621651" y="2428449"/>
                    <a:pt x="5540462" y="2428449"/>
                  </a:cubicBezTo>
                  <a:cubicBezTo>
                    <a:pt x="5459274" y="2428449"/>
                    <a:pt x="5392848" y="2457799"/>
                    <a:pt x="5392848" y="2493671"/>
                  </a:cubicBezTo>
                  <a:lnTo>
                    <a:pt x="5319041" y="2493671"/>
                  </a:lnTo>
                  <a:cubicBezTo>
                    <a:pt x="5319041" y="2439319"/>
                    <a:pt x="5417451" y="2395837"/>
                    <a:pt x="5540462" y="2395837"/>
                  </a:cubicBezTo>
                  <a:cubicBezTo>
                    <a:pt x="5663474" y="2395837"/>
                    <a:pt x="5761884" y="2440406"/>
                    <a:pt x="5761884" y="2493671"/>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32" name="Google Shape;932;p53"/>
          <p:cNvPicPr preferRelativeResize="0"/>
          <p:nvPr/>
        </p:nvPicPr>
        <p:blipFill rotWithShape="1">
          <a:blip r:embed="rId4">
            <a:alphaModFix/>
          </a:blip>
          <a:srcRect b="0" l="0" r="0" t="0"/>
          <a:stretch/>
        </p:blipFill>
        <p:spPr>
          <a:xfrm>
            <a:off x="2914204" y="1054245"/>
            <a:ext cx="458844" cy="458844"/>
          </a:xfrm>
          <a:prstGeom prst="rect">
            <a:avLst/>
          </a:prstGeom>
          <a:noFill/>
          <a:ln>
            <a:noFill/>
          </a:ln>
        </p:spPr>
      </p:pic>
      <p:pic>
        <p:nvPicPr>
          <p:cNvPr id="933" name="Google Shape;933;p53"/>
          <p:cNvPicPr preferRelativeResize="0"/>
          <p:nvPr/>
        </p:nvPicPr>
        <p:blipFill rotWithShape="1">
          <a:blip r:embed="rId4">
            <a:alphaModFix/>
          </a:blip>
          <a:srcRect b="0" l="0" r="0" t="0"/>
          <a:stretch/>
        </p:blipFill>
        <p:spPr>
          <a:xfrm>
            <a:off x="9263054" y="3309607"/>
            <a:ext cx="458844" cy="458844"/>
          </a:xfrm>
          <a:prstGeom prst="rect">
            <a:avLst/>
          </a:prstGeom>
          <a:noFill/>
          <a:ln>
            <a:noFill/>
          </a:ln>
        </p:spPr>
      </p:pic>
      <p:grpSp>
        <p:nvGrpSpPr>
          <p:cNvPr id="934" name="Google Shape;934;p53"/>
          <p:cNvGrpSpPr/>
          <p:nvPr/>
        </p:nvGrpSpPr>
        <p:grpSpPr>
          <a:xfrm>
            <a:off x="9219211" y="6583680"/>
            <a:ext cx="379735" cy="381478"/>
            <a:chOff x="1135" y="0"/>
            <a:chExt cx="506314" cy="508637"/>
          </a:xfrm>
        </p:grpSpPr>
        <p:sp>
          <p:nvSpPr>
            <p:cNvPr id="935" name="Google Shape;935;p53"/>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53"/>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52</a:t>
              </a:r>
              <a:endParaRPr b="0" i="0" sz="1400" u="none" cap="none" strike="noStrike">
                <a:solidFill>
                  <a:srgbClr val="000000"/>
                </a:solidFill>
                <a:latin typeface="Arial"/>
                <a:ea typeface="Arial"/>
                <a:cs typeface="Arial"/>
                <a:sym typeface="Arial"/>
              </a:endParaRPr>
            </a:p>
          </p:txBody>
        </p:sp>
      </p:grpSp>
      <p:sp>
        <p:nvSpPr>
          <p:cNvPr id="937" name="Google Shape;937;p53"/>
          <p:cNvSpPr txBox="1"/>
          <p:nvPr/>
        </p:nvSpPr>
        <p:spPr>
          <a:xfrm>
            <a:off x="3418794" y="3943027"/>
            <a:ext cx="53892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38" name="Google Shape;938;p53"/>
          <p:cNvPicPr preferRelativeResize="0"/>
          <p:nvPr/>
        </p:nvPicPr>
        <p:blipFill rotWithShape="1">
          <a:blip r:embed="rId5">
            <a:alphaModFix/>
          </a:blip>
          <a:srcRect b="0" l="0" r="0" t="0"/>
          <a:stretch/>
        </p:blipFill>
        <p:spPr>
          <a:xfrm flipH="1">
            <a:off x="225340" y="3332656"/>
            <a:ext cx="4252353" cy="312354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942" name="Shape 942"/>
        <p:cNvGrpSpPr/>
        <p:nvPr/>
      </p:nvGrpSpPr>
      <p:grpSpPr>
        <a:xfrm>
          <a:off x="0" y="0"/>
          <a:ext cx="0" cy="0"/>
          <a:chOff x="0" y="0"/>
          <a:chExt cx="0" cy="0"/>
        </a:xfrm>
      </p:grpSpPr>
      <p:sp>
        <p:nvSpPr>
          <p:cNvPr id="943" name="Google Shape;943;p54"/>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MDX</a:t>
            </a:r>
            <a:endParaRPr b="0" i="0" sz="1400" u="none" cap="none" strike="noStrike">
              <a:solidFill>
                <a:srgbClr val="000000"/>
              </a:solidFill>
              <a:latin typeface="Arial"/>
              <a:ea typeface="Arial"/>
              <a:cs typeface="Arial"/>
              <a:sym typeface="Arial"/>
            </a:endParaRPr>
          </a:p>
        </p:txBody>
      </p:sp>
      <p:pic>
        <p:nvPicPr>
          <p:cNvPr id="944" name="Google Shape;944;p54"/>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945" name="Google Shape;945;p54"/>
          <p:cNvGrpSpPr/>
          <p:nvPr/>
        </p:nvGrpSpPr>
        <p:grpSpPr>
          <a:xfrm>
            <a:off x="82349" y="5634120"/>
            <a:ext cx="3956532" cy="451099"/>
            <a:chOff x="545314" y="184190"/>
            <a:chExt cx="6184267" cy="2087492"/>
          </a:xfrm>
        </p:grpSpPr>
        <p:sp>
          <p:nvSpPr>
            <p:cNvPr id="946" name="Google Shape;946;p54"/>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54"/>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 name="Google Shape;948;p54"/>
          <p:cNvGrpSpPr/>
          <p:nvPr/>
        </p:nvGrpSpPr>
        <p:grpSpPr>
          <a:xfrm>
            <a:off x="9022931" y="6619423"/>
            <a:ext cx="379735" cy="381478"/>
            <a:chOff x="1135" y="0"/>
            <a:chExt cx="506314" cy="508637"/>
          </a:xfrm>
        </p:grpSpPr>
        <p:sp>
          <p:nvSpPr>
            <p:cNvPr id="949" name="Google Shape;949;p54"/>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4"/>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53</a:t>
              </a:r>
              <a:endParaRPr b="0" i="0" sz="1400" u="none" cap="none" strike="noStrike">
                <a:solidFill>
                  <a:srgbClr val="000000"/>
                </a:solidFill>
                <a:latin typeface="Arial"/>
                <a:ea typeface="Arial"/>
                <a:cs typeface="Arial"/>
                <a:sym typeface="Arial"/>
              </a:endParaRPr>
            </a:p>
          </p:txBody>
        </p:sp>
      </p:grpSp>
      <p:pic>
        <p:nvPicPr>
          <p:cNvPr descr="Graphical user interface, text, application&#10;&#10;Description automatically generated" id="951" name="Google Shape;951;p54"/>
          <p:cNvPicPr preferRelativeResize="0"/>
          <p:nvPr/>
        </p:nvPicPr>
        <p:blipFill rotWithShape="1">
          <a:blip r:embed="rId4">
            <a:alphaModFix/>
          </a:blip>
          <a:srcRect b="0" l="0" r="0" t="0"/>
          <a:stretch/>
        </p:blipFill>
        <p:spPr>
          <a:xfrm>
            <a:off x="511201" y="1559440"/>
            <a:ext cx="8880554" cy="473115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955" name="Shape 955"/>
        <p:cNvGrpSpPr/>
        <p:nvPr/>
      </p:nvGrpSpPr>
      <p:grpSpPr>
        <a:xfrm>
          <a:off x="0" y="0"/>
          <a:ext cx="0" cy="0"/>
          <a:chOff x="0" y="0"/>
          <a:chExt cx="0" cy="0"/>
        </a:xfrm>
      </p:grpSpPr>
      <p:sp>
        <p:nvSpPr>
          <p:cNvPr id="956" name="Google Shape;956;p55"/>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SSAS</a:t>
            </a:r>
            <a:endParaRPr b="0" i="0" sz="1400" u="none" cap="none" strike="noStrike">
              <a:solidFill>
                <a:srgbClr val="000000"/>
              </a:solidFill>
              <a:latin typeface="Arial"/>
              <a:ea typeface="Arial"/>
              <a:cs typeface="Arial"/>
              <a:sym typeface="Arial"/>
            </a:endParaRPr>
          </a:p>
        </p:txBody>
      </p:sp>
      <p:pic>
        <p:nvPicPr>
          <p:cNvPr id="957" name="Google Shape;957;p55"/>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958" name="Google Shape;958;p55"/>
          <p:cNvGrpSpPr/>
          <p:nvPr/>
        </p:nvGrpSpPr>
        <p:grpSpPr>
          <a:xfrm>
            <a:off x="82349" y="5634120"/>
            <a:ext cx="3956532" cy="451099"/>
            <a:chOff x="545314" y="184190"/>
            <a:chExt cx="6184267" cy="2087492"/>
          </a:xfrm>
        </p:grpSpPr>
        <p:sp>
          <p:nvSpPr>
            <p:cNvPr id="959" name="Google Shape;959;p55"/>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55"/>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1" name="Google Shape;961;p55"/>
          <p:cNvGrpSpPr/>
          <p:nvPr/>
        </p:nvGrpSpPr>
        <p:grpSpPr>
          <a:xfrm>
            <a:off x="9022931" y="6619423"/>
            <a:ext cx="379735" cy="381478"/>
            <a:chOff x="1135" y="0"/>
            <a:chExt cx="506314" cy="508637"/>
          </a:xfrm>
        </p:grpSpPr>
        <p:sp>
          <p:nvSpPr>
            <p:cNvPr id="962" name="Google Shape;962;p55"/>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55"/>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54</a:t>
              </a:r>
              <a:endParaRPr b="0" i="0" sz="1400" u="none" cap="none" strike="noStrike">
                <a:solidFill>
                  <a:srgbClr val="000000"/>
                </a:solidFill>
                <a:latin typeface="Arial"/>
                <a:ea typeface="Arial"/>
                <a:cs typeface="Arial"/>
                <a:sym typeface="Arial"/>
              </a:endParaRPr>
            </a:p>
          </p:txBody>
        </p:sp>
      </p:grpSp>
      <p:pic>
        <p:nvPicPr>
          <p:cNvPr descr="A screenshot of a computer&#10;&#10;Description automatically generated" id="964" name="Google Shape;964;p55"/>
          <p:cNvPicPr preferRelativeResize="0"/>
          <p:nvPr/>
        </p:nvPicPr>
        <p:blipFill rotWithShape="1">
          <a:blip r:embed="rId4">
            <a:alphaModFix/>
          </a:blip>
          <a:srcRect b="0" l="0" r="0" t="0"/>
          <a:stretch/>
        </p:blipFill>
        <p:spPr>
          <a:xfrm>
            <a:off x="438247" y="1524000"/>
            <a:ext cx="9204577" cy="490438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968" name="Shape 968"/>
        <p:cNvGrpSpPr/>
        <p:nvPr/>
      </p:nvGrpSpPr>
      <p:grpSpPr>
        <a:xfrm>
          <a:off x="0" y="0"/>
          <a:ext cx="0" cy="0"/>
          <a:chOff x="0" y="0"/>
          <a:chExt cx="0" cy="0"/>
        </a:xfrm>
      </p:grpSpPr>
      <p:sp>
        <p:nvSpPr>
          <p:cNvPr id="969" name="Google Shape;969;p56"/>
          <p:cNvSpPr txBox="1"/>
          <p:nvPr/>
        </p:nvSpPr>
        <p:spPr>
          <a:xfrm>
            <a:off x="2616485" y="340995"/>
            <a:ext cx="6596314" cy="771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5000"/>
              <a:buFont typeface="Arial"/>
              <a:buNone/>
            </a:pPr>
            <a:r>
              <a:rPr b="0" i="0" lang="en-US" sz="5000" u="none" cap="none" strike="noStrike">
                <a:solidFill>
                  <a:srgbClr val="FFF7EA"/>
                </a:solidFill>
                <a:latin typeface="Quicksand"/>
                <a:ea typeface="Quicksand"/>
                <a:cs typeface="Quicksand"/>
                <a:sym typeface="Quicksand"/>
              </a:rPr>
              <a:t>Excel</a:t>
            </a:r>
            <a:endParaRPr b="0" i="0" sz="1400" u="none" cap="none" strike="noStrike">
              <a:solidFill>
                <a:srgbClr val="000000"/>
              </a:solidFill>
              <a:latin typeface="Arial"/>
              <a:ea typeface="Arial"/>
              <a:cs typeface="Arial"/>
              <a:sym typeface="Arial"/>
            </a:endParaRPr>
          </a:p>
        </p:txBody>
      </p:sp>
      <p:cxnSp>
        <p:nvCxnSpPr>
          <p:cNvPr id="970" name="Google Shape;970;p56"/>
          <p:cNvCxnSpPr/>
          <p:nvPr/>
        </p:nvCxnSpPr>
        <p:spPr>
          <a:xfrm>
            <a:off x="6535707" y="3443951"/>
            <a:ext cx="2432532" cy="0"/>
          </a:xfrm>
          <a:prstGeom prst="straightConnector1">
            <a:avLst/>
          </a:prstGeom>
          <a:noFill/>
          <a:ln cap="rnd" cmpd="sng" w="19050">
            <a:solidFill>
              <a:srgbClr val="6D592D"/>
            </a:solidFill>
            <a:prstDash val="dot"/>
            <a:round/>
            <a:headEnd len="sm" w="sm" type="none"/>
            <a:tailEnd len="sm" w="sm" type="none"/>
          </a:ln>
        </p:spPr>
      </p:cxnSp>
      <p:cxnSp>
        <p:nvCxnSpPr>
          <p:cNvPr id="971" name="Google Shape;971;p56"/>
          <p:cNvCxnSpPr/>
          <p:nvPr/>
        </p:nvCxnSpPr>
        <p:spPr>
          <a:xfrm>
            <a:off x="2044171" y="2329932"/>
            <a:ext cx="2432532" cy="0"/>
          </a:xfrm>
          <a:prstGeom prst="straightConnector1">
            <a:avLst/>
          </a:prstGeom>
          <a:noFill/>
          <a:ln cap="rnd" cmpd="sng" w="19050">
            <a:solidFill>
              <a:srgbClr val="6D592D"/>
            </a:solidFill>
            <a:prstDash val="dot"/>
            <a:round/>
            <a:headEnd len="sm" w="sm" type="none"/>
            <a:tailEnd len="sm" w="sm" type="none"/>
          </a:ln>
        </p:spPr>
      </p:cxnSp>
      <p:pic>
        <p:nvPicPr>
          <p:cNvPr id="972" name="Google Shape;972;p56"/>
          <p:cNvPicPr preferRelativeResize="0"/>
          <p:nvPr/>
        </p:nvPicPr>
        <p:blipFill rotWithShape="1">
          <a:blip r:embed="rId3">
            <a:alphaModFix/>
          </a:blip>
          <a:srcRect b="0" l="0" r="0" t="0"/>
          <a:stretch/>
        </p:blipFill>
        <p:spPr>
          <a:xfrm rot="5400000">
            <a:off x="9007243" y="6587545"/>
            <a:ext cx="897021" cy="1044566"/>
          </a:xfrm>
          <a:prstGeom prst="rect">
            <a:avLst/>
          </a:prstGeom>
          <a:noFill/>
          <a:ln>
            <a:noFill/>
          </a:ln>
        </p:spPr>
      </p:pic>
      <p:grpSp>
        <p:nvGrpSpPr>
          <p:cNvPr id="973" name="Google Shape;973;p56"/>
          <p:cNvGrpSpPr/>
          <p:nvPr/>
        </p:nvGrpSpPr>
        <p:grpSpPr>
          <a:xfrm>
            <a:off x="82349" y="5634120"/>
            <a:ext cx="3956532" cy="451099"/>
            <a:chOff x="545314" y="184190"/>
            <a:chExt cx="6184267" cy="2087492"/>
          </a:xfrm>
        </p:grpSpPr>
        <p:sp>
          <p:nvSpPr>
            <p:cNvPr id="974" name="Google Shape;974;p56"/>
            <p:cNvSpPr/>
            <p:nvPr/>
          </p:nvSpPr>
          <p:spPr>
            <a:xfrm>
              <a:off x="589747" y="184190"/>
              <a:ext cx="6139834" cy="2057475"/>
            </a:xfrm>
            <a:custGeom>
              <a:rect b="b" l="l" r="r" t="t"/>
              <a:pathLst>
                <a:path extrusionOk="0" h="2057475" w="6139834">
                  <a:moveTo>
                    <a:pt x="52512" y="122794"/>
                  </a:moveTo>
                  <a:lnTo>
                    <a:pt x="52512" y="102328"/>
                  </a:lnTo>
                  <a:cubicBezTo>
                    <a:pt x="119161" y="102328"/>
                    <a:pt x="173693" y="83909"/>
                    <a:pt x="173693" y="61397"/>
                  </a:cubicBezTo>
                  <a:cubicBezTo>
                    <a:pt x="173693" y="38885"/>
                    <a:pt x="119161" y="20466"/>
                    <a:pt x="52512" y="20466"/>
                  </a:cubicBezTo>
                  <a:lnTo>
                    <a:pt x="52512" y="0"/>
                  </a:lnTo>
                  <a:cubicBezTo>
                    <a:pt x="153496" y="0"/>
                    <a:pt x="234283" y="27288"/>
                    <a:pt x="234283" y="61397"/>
                  </a:cubicBezTo>
                  <a:cubicBezTo>
                    <a:pt x="234283" y="95507"/>
                    <a:pt x="153496" y="122794"/>
                    <a:pt x="52512" y="122794"/>
                  </a:cubicBezTo>
                  <a:close/>
                  <a:moveTo>
                    <a:pt x="3231491" y="70948"/>
                  </a:moveTo>
                  <a:lnTo>
                    <a:pt x="3231491" y="50482"/>
                  </a:lnTo>
                  <a:lnTo>
                    <a:pt x="2867949" y="50482"/>
                  </a:lnTo>
                  <a:lnTo>
                    <a:pt x="2867949" y="70948"/>
                  </a:lnTo>
                  <a:lnTo>
                    <a:pt x="3231491" y="70948"/>
                  </a:lnTo>
                  <a:close/>
                  <a:moveTo>
                    <a:pt x="3049720" y="2057476"/>
                  </a:moveTo>
                  <a:cubicBezTo>
                    <a:pt x="3150704" y="2057476"/>
                    <a:pt x="3231491" y="2030188"/>
                    <a:pt x="3231491" y="1996079"/>
                  </a:cubicBezTo>
                  <a:lnTo>
                    <a:pt x="3170901" y="1996079"/>
                  </a:lnTo>
                  <a:cubicBezTo>
                    <a:pt x="3170901" y="2018591"/>
                    <a:pt x="3116369" y="2037010"/>
                    <a:pt x="3049720" y="2037010"/>
                  </a:cubicBezTo>
                  <a:cubicBezTo>
                    <a:pt x="2983070" y="2037010"/>
                    <a:pt x="2928539" y="2018591"/>
                    <a:pt x="2928539" y="1996079"/>
                  </a:cubicBezTo>
                  <a:lnTo>
                    <a:pt x="2867949" y="1996079"/>
                  </a:lnTo>
                  <a:cubicBezTo>
                    <a:pt x="2867949" y="2029506"/>
                    <a:pt x="2948736" y="2057476"/>
                    <a:pt x="3049720" y="2057476"/>
                  </a:cubicBezTo>
                  <a:close/>
                  <a:moveTo>
                    <a:pt x="1504663" y="1534238"/>
                  </a:moveTo>
                  <a:cubicBezTo>
                    <a:pt x="1504663" y="1568348"/>
                    <a:pt x="1585450" y="1595635"/>
                    <a:pt x="1686435" y="1595635"/>
                  </a:cubicBezTo>
                  <a:lnTo>
                    <a:pt x="1686435" y="1575170"/>
                  </a:lnTo>
                  <a:cubicBezTo>
                    <a:pt x="1619785" y="1575170"/>
                    <a:pt x="1565254" y="1556751"/>
                    <a:pt x="1565254" y="1534238"/>
                  </a:cubicBezTo>
                  <a:cubicBezTo>
                    <a:pt x="1565254" y="1511726"/>
                    <a:pt x="1619785" y="1493307"/>
                    <a:pt x="1686435" y="1493307"/>
                  </a:cubicBezTo>
                  <a:lnTo>
                    <a:pt x="1686435" y="1472842"/>
                  </a:lnTo>
                  <a:cubicBezTo>
                    <a:pt x="1587470" y="1472842"/>
                    <a:pt x="1504663" y="1500811"/>
                    <a:pt x="1504663" y="1534238"/>
                  </a:cubicBezTo>
                  <a:close/>
                  <a:moveTo>
                    <a:pt x="256500" y="1092864"/>
                  </a:moveTo>
                  <a:lnTo>
                    <a:pt x="298913" y="1077856"/>
                  </a:lnTo>
                  <a:lnTo>
                    <a:pt x="42413" y="991218"/>
                  </a:lnTo>
                  <a:lnTo>
                    <a:pt x="0" y="1005544"/>
                  </a:lnTo>
                  <a:lnTo>
                    <a:pt x="256500" y="1092864"/>
                  </a:lnTo>
                  <a:close/>
                  <a:moveTo>
                    <a:pt x="6139834" y="565533"/>
                  </a:moveTo>
                  <a:lnTo>
                    <a:pt x="6139834" y="545068"/>
                  </a:lnTo>
                  <a:lnTo>
                    <a:pt x="5776291" y="545068"/>
                  </a:lnTo>
                  <a:lnTo>
                    <a:pt x="5776291" y="565533"/>
                  </a:lnTo>
                  <a:lnTo>
                    <a:pt x="6139834" y="565533"/>
                  </a:lnTo>
                  <a:close/>
                  <a:moveTo>
                    <a:pt x="5867177" y="1045793"/>
                  </a:moveTo>
                  <a:cubicBezTo>
                    <a:pt x="5867177" y="1079902"/>
                    <a:pt x="5947964" y="1107190"/>
                    <a:pt x="6048948" y="1107190"/>
                  </a:cubicBezTo>
                  <a:lnTo>
                    <a:pt x="6048948" y="1086724"/>
                  </a:lnTo>
                  <a:cubicBezTo>
                    <a:pt x="5982298" y="1086724"/>
                    <a:pt x="5927767" y="1068305"/>
                    <a:pt x="5927767" y="1045793"/>
                  </a:cubicBezTo>
                  <a:cubicBezTo>
                    <a:pt x="5927767" y="1023281"/>
                    <a:pt x="5982298" y="1004862"/>
                    <a:pt x="6048948" y="1004862"/>
                  </a:cubicBezTo>
                  <a:lnTo>
                    <a:pt x="6048948" y="984396"/>
                  </a:lnTo>
                  <a:cubicBezTo>
                    <a:pt x="5949983" y="984396"/>
                    <a:pt x="5867177" y="1011684"/>
                    <a:pt x="5867177" y="1045793"/>
                  </a:cubicBezTo>
                  <a:close/>
                  <a:moveTo>
                    <a:pt x="3136566" y="553254"/>
                  </a:moveTo>
                  <a:cubicBezTo>
                    <a:pt x="3136566" y="519145"/>
                    <a:pt x="3055779" y="491857"/>
                    <a:pt x="2954795" y="491857"/>
                  </a:cubicBezTo>
                  <a:lnTo>
                    <a:pt x="2954795" y="512323"/>
                  </a:lnTo>
                  <a:cubicBezTo>
                    <a:pt x="3021444" y="512323"/>
                    <a:pt x="3075976" y="530742"/>
                    <a:pt x="3075976" y="553254"/>
                  </a:cubicBezTo>
                  <a:cubicBezTo>
                    <a:pt x="3075976" y="575766"/>
                    <a:pt x="3021444" y="594185"/>
                    <a:pt x="2954795" y="594185"/>
                  </a:cubicBezTo>
                  <a:lnTo>
                    <a:pt x="2954795" y="614651"/>
                  </a:lnTo>
                  <a:cubicBezTo>
                    <a:pt x="3055779" y="614651"/>
                    <a:pt x="3136566" y="586681"/>
                    <a:pt x="3136566" y="553254"/>
                  </a:cubicBezTo>
                  <a:close/>
                  <a:moveTo>
                    <a:pt x="1623824" y="490493"/>
                  </a:moveTo>
                  <a:lnTo>
                    <a:pt x="1563234" y="490493"/>
                  </a:lnTo>
                  <a:lnTo>
                    <a:pt x="1563234" y="613286"/>
                  </a:lnTo>
                  <a:lnTo>
                    <a:pt x="1623824" y="613286"/>
                  </a:lnTo>
                  <a:lnTo>
                    <a:pt x="1623824" y="490493"/>
                  </a:lnTo>
                  <a:close/>
                  <a:moveTo>
                    <a:pt x="3229472" y="1053979"/>
                  </a:moveTo>
                  <a:lnTo>
                    <a:pt x="3229472" y="1033513"/>
                  </a:lnTo>
                  <a:lnTo>
                    <a:pt x="2865929" y="1033513"/>
                  </a:lnTo>
                  <a:lnTo>
                    <a:pt x="2865929" y="1053979"/>
                  </a:lnTo>
                  <a:lnTo>
                    <a:pt x="3229472" y="1053979"/>
                  </a:lnTo>
                  <a:close/>
                  <a:moveTo>
                    <a:pt x="6139834" y="2035646"/>
                  </a:moveTo>
                  <a:lnTo>
                    <a:pt x="6139834" y="2015180"/>
                  </a:lnTo>
                  <a:lnTo>
                    <a:pt x="5776291" y="2015180"/>
                  </a:lnTo>
                  <a:lnTo>
                    <a:pt x="5776291" y="2035646"/>
                  </a:lnTo>
                  <a:lnTo>
                    <a:pt x="6139834" y="2035646"/>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56"/>
            <p:cNvSpPr/>
            <p:nvPr/>
          </p:nvSpPr>
          <p:spPr>
            <a:xfrm>
              <a:off x="545314" y="184190"/>
              <a:ext cx="6151951" cy="2087492"/>
            </a:xfrm>
            <a:custGeom>
              <a:rect b="b" l="l" r="r" t="t"/>
              <a:pathLst>
                <a:path extrusionOk="0" h="2087492" w="6151951">
                  <a:moveTo>
                    <a:pt x="6032791" y="1597000"/>
                  </a:moveTo>
                  <a:lnTo>
                    <a:pt x="5972200" y="1597000"/>
                  </a:lnTo>
                  <a:lnTo>
                    <a:pt x="5972200" y="1474206"/>
                  </a:lnTo>
                  <a:lnTo>
                    <a:pt x="6032791" y="1474206"/>
                  </a:lnTo>
                  <a:lnTo>
                    <a:pt x="6032791" y="1597000"/>
                  </a:lnTo>
                  <a:close/>
                  <a:moveTo>
                    <a:pt x="1668257" y="0"/>
                  </a:moveTo>
                  <a:lnTo>
                    <a:pt x="1607667" y="0"/>
                  </a:lnTo>
                  <a:lnTo>
                    <a:pt x="1607667" y="122794"/>
                  </a:lnTo>
                  <a:lnTo>
                    <a:pt x="1668257" y="122794"/>
                  </a:lnTo>
                  <a:lnTo>
                    <a:pt x="1668257" y="0"/>
                  </a:lnTo>
                  <a:close/>
                  <a:moveTo>
                    <a:pt x="84827" y="605782"/>
                  </a:moveTo>
                  <a:lnTo>
                    <a:pt x="42413" y="591456"/>
                  </a:lnTo>
                  <a:lnTo>
                    <a:pt x="298913" y="504819"/>
                  </a:lnTo>
                  <a:lnTo>
                    <a:pt x="341326" y="519145"/>
                  </a:lnTo>
                  <a:lnTo>
                    <a:pt x="84827" y="605782"/>
                  </a:lnTo>
                  <a:close/>
                  <a:moveTo>
                    <a:pt x="4390789" y="24559"/>
                  </a:moveTo>
                  <a:lnTo>
                    <a:pt x="4433202" y="10233"/>
                  </a:lnTo>
                  <a:lnTo>
                    <a:pt x="4689702" y="96871"/>
                  </a:lnTo>
                  <a:lnTo>
                    <a:pt x="4647288" y="111197"/>
                  </a:lnTo>
                  <a:lnTo>
                    <a:pt x="4390789" y="24559"/>
                  </a:lnTo>
                  <a:close/>
                  <a:moveTo>
                    <a:pt x="4730095" y="583270"/>
                  </a:moveTo>
                  <a:lnTo>
                    <a:pt x="4669505" y="583270"/>
                  </a:lnTo>
                  <a:cubicBezTo>
                    <a:pt x="4669505" y="560758"/>
                    <a:pt x="4614974" y="542339"/>
                    <a:pt x="4548324" y="542339"/>
                  </a:cubicBezTo>
                  <a:cubicBezTo>
                    <a:pt x="4481675" y="542339"/>
                    <a:pt x="4427143" y="560758"/>
                    <a:pt x="4427143" y="583270"/>
                  </a:cubicBezTo>
                  <a:lnTo>
                    <a:pt x="4366553" y="583270"/>
                  </a:lnTo>
                  <a:cubicBezTo>
                    <a:pt x="4366553" y="549161"/>
                    <a:pt x="4447340" y="521873"/>
                    <a:pt x="4548324" y="521873"/>
                  </a:cubicBezTo>
                  <a:cubicBezTo>
                    <a:pt x="4647288" y="521873"/>
                    <a:pt x="4730095" y="549843"/>
                    <a:pt x="4730095" y="583270"/>
                  </a:cubicBezTo>
                  <a:close/>
                  <a:moveTo>
                    <a:pt x="2997208" y="1590178"/>
                  </a:moveTo>
                  <a:lnTo>
                    <a:pt x="2954795" y="1575852"/>
                  </a:lnTo>
                  <a:lnTo>
                    <a:pt x="3211294" y="1489214"/>
                  </a:lnTo>
                  <a:lnTo>
                    <a:pt x="3253708" y="1503540"/>
                  </a:lnTo>
                  <a:lnTo>
                    <a:pt x="2997208" y="1590178"/>
                  </a:lnTo>
                  <a:close/>
                  <a:moveTo>
                    <a:pt x="210047" y="1596318"/>
                  </a:moveTo>
                  <a:lnTo>
                    <a:pt x="149457" y="1596318"/>
                  </a:lnTo>
                  <a:lnTo>
                    <a:pt x="149457" y="1473524"/>
                  </a:lnTo>
                  <a:lnTo>
                    <a:pt x="210047" y="1473524"/>
                  </a:lnTo>
                  <a:lnTo>
                    <a:pt x="210047" y="1596318"/>
                  </a:lnTo>
                  <a:close/>
                  <a:moveTo>
                    <a:pt x="4576600" y="2087492"/>
                  </a:moveTo>
                  <a:lnTo>
                    <a:pt x="4516009" y="2087492"/>
                  </a:lnTo>
                  <a:lnTo>
                    <a:pt x="4516009" y="1964698"/>
                  </a:lnTo>
                  <a:lnTo>
                    <a:pt x="4576600" y="1964698"/>
                  </a:lnTo>
                  <a:lnTo>
                    <a:pt x="4576600" y="2087492"/>
                  </a:lnTo>
                  <a:close/>
                  <a:moveTo>
                    <a:pt x="363543" y="2056794"/>
                  </a:moveTo>
                  <a:lnTo>
                    <a:pt x="302952" y="2056794"/>
                  </a:lnTo>
                  <a:cubicBezTo>
                    <a:pt x="302952" y="2034281"/>
                    <a:pt x="248421" y="2015862"/>
                    <a:pt x="181772" y="2015862"/>
                  </a:cubicBezTo>
                  <a:cubicBezTo>
                    <a:pt x="115122" y="2015862"/>
                    <a:pt x="60591" y="2034281"/>
                    <a:pt x="60591" y="2056794"/>
                  </a:cubicBezTo>
                  <a:lnTo>
                    <a:pt x="0" y="2056794"/>
                  </a:lnTo>
                  <a:cubicBezTo>
                    <a:pt x="0" y="2022684"/>
                    <a:pt x="80787" y="1995397"/>
                    <a:pt x="181772" y="1995397"/>
                  </a:cubicBezTo>
                  <a:cubicBezTo>
                    <a:pt x="282756" y="1995397"/>
                    <a:pt x="363543" y="2022684"/>
                    <a:pt x="363543" y="2056794"/>
                  </a:cubicBezTo>
                  <a:close/>
                  <a:moveTo>
                    <a:pt x="5895452" y="111879"/>
                  </a:moveTo>
                  <a:lnTo>
                    <a:pt x="5853038" y="97553"/>
                  </a:lnTo>
                  <a:lnTo>
                    <a:pt x="6109538" y="10915"/>
                  </a:lnTo>
                  <a:lnTo>
                    <a:pt x="6151952" y="25241"/>
                  </a:lnTo>
                  <a:lnTo>
                    <a:pt x="5895452" y="111879"/>
                  </a:lnTo>
                  <a:close/>
                  <a:moveTo>
                    <a:pt x="1526880" y="2079306"/>
                  </a:moveTo>
                  <a:lnTo>
                    <a:pt x="1484466" y="2064980"/>
                  </a:lnTo>
                  <a:lnTo>
                    <a:pt x="1740966" y="1978342"/>
                  </a:lnTo>
                  <a:lnTo>
                    <a:pt x="1783379" y="1992668"/>
                  </a:lnTo>
                  <a:lnTo>
                    <a:pt x="1526880" y="2079306"/>
                  </a:lnTo>
                  <a:close/>
                  <a:moveTo>
                    <a:pt x="4433202" y="1096275"/>
                  </a:moveTo>
                  <a:lnTo>
                    <a:pt x="4390789" y="1081949"/>
                  </a:lnTo>
                  <a:lnTo>
                    <a:pt x="4647288" y="995311"/>
                  </a:lnTo>
                  <a:lnTo>
                    <a:pt x="4689702" y="1009637"/>
                  </a:lnTo>
                  <a:lnTo>
                    <a:pt x="4433202" y="1096275"/>
                  </a:lnTo>
                  <a:close/>
                  <a:moveTo>
                    <a:pt x="1456191" y="1013048"/>
                  </a:moveTo>
                  <a:lnTo>
                    <a:pt x="1516781" y="1013048"/>
                  </a:lnTo>
                  <a:cubicBezTo>
                    <a:pt x="1516781" y="1035560"/>
                    <a:pt x="1571313" y="1053979"/>
                    <a:pt x="1637962" y="1053979"/>
                  </a:cubicBezTo>
                  <a:cubicBezTo>
                    <a:pt x="1704612" y="1053979"/>
                    <a:pt x="1759143" y="1035560"/>
                    <a:pt x="1759143" y="1013048"/>
                  </a:cubicBezTo>
                  <a:lnTo>
                    <a:pt x="1819734" y="1013048"/>
                  </a:lnTo>
                  <a:cubicBezTo>
                    <a:pt x="1819734" y="1047157"/>
                    <a:pt x="1738946" y="1074445"/>
                    <a:pt x="1637962" y="1074445"/>
                  </a:cubicBezTo>
                  <a:cubicBezTo>
                    <a:pt x="1538998" y="1074445"/>
                    <a:pt x="1456191" y="1047157"/>
                    <a:pt x="1456191" y="1013048"/>
                  </a:cubicBezTo>
                  <a:close/>
                  <a:moveTo>
                    <a:pt x="4730095" y="1564937"/>
                  </a:moveTo>
                  <a:lnTo>
                    <a:pt x="4669505" y="1564937"/>
                  </a:lnTo>
                  <a:cubicBezTo>
                    <a:pt x="4669505" y="1542425"/>
                    <a:pt x="4614974" y="1524006"/>
                    <a:pt x="4548324" y="1524006"/>
                  </a:cubicBezTo>
                  <a:cubicBezTo>
                    <a:pt x="4481675" y="1524006"/>
                    <a:pt x="4427143" y="1542425"/>
                    <a:pt x="4427143" y="1564937"/>
                  </a:cubicBezTo>
                  <a:lnTo>
                    <a:pt x="4366553" y="1564937"/>
                  </a:lnTo>
                  <a:cubicBezTo>
                    <a:pt x="4366553" y="1530828"/>
                    <a:pt x="4447340" y="1503540"/>
                    <a:pt x="4548324" y="1503540"/>
                  </a:cubicBezTo>
                  <a:cubicBezTo>
                    <a:pt x="4649308" y="1503540"/>
                    <a:pt x="4730095" y="1531510"/>
                    <a:pt x="4730095" y="1564937"/>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6" name="Google Shape;976;p56"/>
          <p:cNvGrpSpPr/>
          <p:nvPr/>
        </p:nvGrpSpPr>
        <p:grpSpPr>
          <a:xfrm>
            <a:off x="9022931" y="6619423"/>
            <a:ext cx="379735" cy="381478"/>
            <a:chOff x="1135" y="0"/>
            <a:chExt cx="506314" cy="508637"/>
          </a:xfrm>
        </p:grpSpPr>
        <p:sp>
          <p:nvSpPr>
            <p:cNvPr id="977" name="Google Shape;977;p56"/>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56"/>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55</a:t>
              </a:r>
              <a:endParaRPr b="0" i="0" sz="1400" u="none" cap="none" strike="noStrike">
                <a:solidFill>
                  <a:srgbClr val="000000"/>
                </a:solidFill>
                <a:latin typeface="Arial"/>
                <a:ea typeface="Arial"/>
                <a:cs typeface="Arial"/>
                <a:sym typeface="Arial"/>
              </a:endParaRPr>
            </a:p>
          </p:txBody>
        </p:sp>
      </p:grpSp>
      <p:pic>
        <p:nvPicPr>
          <p:cNvPr descr="Graphical user interface, application, table, Excel&#10;&#10;Description automatically generated" id="979" name="Google Shape;979;p56"/>
          <p:cNvPicPr preferRelativeResize="0"/>
          <p:nvPr/>
        </p:nvPicPr>
        <p:blipFill rotWithShape="1">
          <a:blip r:embed="rId4">
            <a:alphaModFix/>
          </a:blip>
          <a:srcRect b="0" l="0" r="0" t="0"/>
          <a:stretch/>
        </p:blipFill>
        <p:spPr>
          <a:xfrm>
            <a:off x="392680" y="1611117"/>
            <a:ext cx="8968239" cy="459732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983" name="Shape 983"/>
        <p:cNvGrpSpPr/>
        <p:nvPr/>
      </p:nvGrpSpPr>
      <p:grpSpPr>
        <a:xfrm>
          <a:off x="0" y="0"/>
          <a:ext cx="0" cy="0"/>
          <a:chOff x="0" y="0"/>
          <a:chExt cx="0" cy="0"/>
        </a:xfrm>
      </p:grpSpPr>
      <p:sp>
        <p:nvSpPr>
          <p:cNvPr id="984" name="Google Shape;984;p57"/>
          <p:cNvSpPr txBox="1"/>
          <p:nvPr/>
        </p:nvSpPr>
        <p:spPr>
          <a:xfrm>
            <a:off x="4876800" y="3055014"/>
            <a:ext cx="4675343" cy="87040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523"/>
              <a:buFont typeface="Arial"/>
              <a:buNone/>
            </a:pPr>
            <a:r>
              <a:rPr b="1" i="0" lang="en-US" sz="6523" u="none" cap="none" strike="noStrike">
                <a:solidFill>
                  <a:srgbClr val="422F01"/>
                </a:solidFill>
                <a:latin typeface="Quicksand"/>
                <a:ea typeface="Quicksand"/>
                <a:cs typeface="Quicksand"/>
                <a:sym typeface="Quicksand"/>
              </a:rPr>
              <a:t>SSRS</a:t>
            </a:r>
            <a:endParaRPr b="0" i="0" sz="1400" u="none" cap="none" strike="noStrike">
              <a:solidFill>
                <a:srgbClr val="000000"/>
              </a:solidFill>
              <a:latin typeface="Arial"/>
              <a:ea typeface="Arial"/>
              <a:cs typeface="Arial"/>
              <a:sym typeface="Arial"/>
            </a:endParaRPr>
          </a:p>
        </p:txBody>
      </p:sp>
      <p:pic>
        <p:nvPicPr>
          <p:cNvPr id="985" name="Google Shape;985;p57"/>
          <p:cNvPicPr preferRelativeResize="0"/>
          <p:nvPr/>
        </p:nvPicPr>
        <p:blipFill rotWithShape="1">
          <a:blip r:embed="rId3">
            <a:alphaModFix/>
          </a:blip>
          <a:srcRect b="0" l="0" r="0" t="0"/>
          <a:stretch/>
        </p:blipFill>
        <p:spPr>
          <a:xfrm rot="5400000">
            <a:off x="8134960" y="-145916"/>
            <a:ext cx="1774241" cy="2066074"/>
          </a:xfrm>
          <a:prstGeom prst="rect">
            <a:avLst/>
          </a:prstGeom>
          <a:noFill/>
          <a:ln>
            <a:noFill/>
          </a:ln>
        </p:spPr>
      </p:pic>
      <p:grpSp>
        <p:nvGrpSpPr>
          <p:cNvPr id="986" name="Google Shape;986;p57"/>
          <p:cNvGrpSpPr/>
          <p:nvPr/>
        </p:nvGrpSpPr>
        <p:grpSpPr>
          <a:xfrm>
            <a:off x="731520" y="2044118"/>
            <a:ext cx="3709036" cy="3466666"/>
            <a:chOff x="0" y="-19050"/>
            <a:chExt cx="4945382" cy="4622220"/>
          </a:xfrm>
        </p:grpSpPr>
        <p:sp>
          <p:nvSpPr>
            <p:cNvPr id="987" name="Google Shape;987;p57"/>
            <p:cNvSpPr txBox="1"/>
            <p:nvPr/>
          </p:nvSpPr>
          <p:spPr>
            <a:xfrm>
              <a:off x="3509059" y="-19050"/>
              <a:ext cx="607947" cy="497074"/>
            </a:xfrm>
            <a:prstGeom prst="rect">
              <a:avLst/>
            </a:prstGeom>
            <a:noFill/>
            <a:ln>
              <a:noFill/>
            </a:ln>
          </p:spPr>
          <p:txBody>
            <a:bodyPr anchorCtr="0" anchor="t" bIns="0" lIns="0" spcFirstLastPara="1" rIns="0" wrap="square" tIns="0">
              <a:spAutoFit/>
            </a:bodyPr>
            <a:lstStyle/>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Item 1</a:t>
              </a:r>
              <a:endParaRPr b="0" i="0" sz="1400" u="none" cap="none" strike="noStrike">
                <a:solidFill>
                  <a:srgbClr val="000000"/>
                </a:solidFill>
                <a:latin typeface="Arial"/>
                <a:ea typeface="Arial"/>
                <a:cs typeface="Arial"/>
                <a:sym typeface="Arial"/>
              </a:endParaRPr>
            </a:p>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20%</a:t>
              </a:r>
              <a:endParaRPr b="0" i="0" sz="1400" u="none" cap="none" strike="noStrike">
                <a:solidFill>
                  <a:srgbClr val="000000"/>
                </a:solidFill>
                <a:latin typeface="Arial"/>
                <a:ea typeface="Arial"/>
                <a:cs typeface="Arial"/>
                <a:sym typeface="Arial"/>
              </a:endParaRPr>
            </a:p>
          </p:txBody>
        </p:sp>
        <p:sp>
          <p:nvSpPr>
            <p:cNvPr id="988" name="Google Shape;988;p57"/>
            <p:cNvSpPr txBox="1"/>
            <p:nvPr/>
          </p:nvSpPr>
          <p:spPr>
            <a:xfrm>
              <a:off x="4337435" y="2530430"/>
              <a:ext cx="607947" cy="497074"/>
            </a:xfrm>
            <a:prstGeom prst="rect">
              <a:avLst/>
            </a:prstGeom>
            <a:noFill/>
            <a:ln>
              <a:noFill/>
            </a:ln>
          </p:spPr>
          <p:txBody>
            <a:bodyPr anchorCtr="0" anchor="t" bIns="0" lIns="0" spcFirstLastPara="1" rIns="0" wrap="square" tIns="0">
              <a:spAutoFit/>
            </a:bodyPr>
            <a:lstStyle/>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Item 2</a:t>
              </a:r>
              <a:endParaRPr b="0" i="0" sz="1400" u="none" cap="none" strike="noStrike">
                <a:solidFill>
                  <a:srgbClr val="000000"/>
                </a:solidFill>
                <a:latin typeface="Arial"/>
                <a:ea typeface="Arial"/>
                <a:cs typeface="Arial"/>
                <a:sym typeface="Arial"/>
              </a:endParaRPr>
            </a:p>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20%</a:t>
              </a:r>
              <a:endParaRPr b="0" i="0" sz="1400" u="none" cap="none" strike="noStrike">
                <a:solidFill>
                  <a:srgbClr val="000000"/>
                </a:solidFill>
                <a:latin typeface="Arial"/>
                <a:ea typeface="Arial"/>
                <a:cs typeface="Arial"/>
                <a:sym typeface="Arial"/>
              </a:endParaRPr>
            </a:p>
          </p:txBody>
        </p:sp>
        <p:sp>
          <p:nvSpPr>
            <p:cNvPr id="989" name="Google Shape;989;p57"/>
            <p:cNvSpPr txBox="1"/>
            <p:nvPr/>
          </p:nvSpPr>
          <p:spPr>
            <a:xfrm>
              <a:off x="2168718" y="4106096"/>
              <a:ext cx="607947" cy="497074"/>
            </a:xfrm>
            <a:prstGeom prst="rect">
              <a:avLst/>
            </a:prstGeom>
            <a:noFill/>
            <a:ln>
              <a:noFill/>
            </a:ln>
          </p:spPr>
          <p:txBody>
            <a:bodyPr anchorCtr="0" anchor="t" bIns="0" lIns="0" spcFirstLastPara="1" rIns="0" wrap="square" tIns="0">
              <a:spAutoFit/>
            </a:bodyPr>
            <a:lstStyle/>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Item 3</a:t>
              </a:r>
              <a:endParaRPr b="0" i="0" sz="1400" u="none" cap="none" strike="noStrike">
                <a:solidFill>
                  <a:srgbClr val="000000"/>
                </a:solidFill>
                <a:latin typeface="Arial"/>
                <a:ea typeface="Arial"/>
                <a:cs typeface="Arial"/>
                <a:sym typeface="Arial"/>
              </a:endParaRPr>
            </a:p>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20%</a:t>
              </a:r>
              <a:endParaRPr b="0" i="0" sz="1400" u="none" cap="none" strike="noStrike">
                <a:solidFill>
                  <a:srgbClr val="000000"/>
                </a:solidFill>
                <a:latin typeface="Arial"/>
                <a:ea typeface="Arial"/>
                <a:cs typeface="Arial"/>
                <a:sym typeface="Arial"/>
              </a:endParaRPr>
            </a:p>
          </p:txBody>
        </p:sp>
        <p:sp>
          <p:nvSpPr>
            <p:cNvPr id="990" name="Google Shape;990;p57"/>
            <p:cNvSpPr txBox="1"/>
            <p:nvPr/>
          </p:nvSpPr>
          <p:spPr>
            <a:xfrm>
              <a:off x="0" y="2530430"/>
              <a:ext cx="607947" cy="497074"/>
            </a:xfrm>
            <a:prstGeom prst="rect">
              <a:avLst/>
            </a:prstGeom>
            <a:noFill/>
            <a:ln>
              <a:noFill/>
            </a:ln>
          </p:spPr>
          <p:txBody>
            <a:bodyPr anchorCtr="0" anchor="t" bIns="0" lIns="0" spcFirstLastPara="1" rIns="0" wrap="square" tIns="0">
              <a:spAutoFit/>
            </a:bodyPr>
            <a:lstStyle/>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Item 4</a:t>
              </a:r>
              <a:endParaRPr b="0" i="0" sz="1400" u="none" cap="none" strike="noStrike">
                <a:solidFill>
                  <a:srgbClr val="000000"/>
                </a:solidFill>
                <a:latin typeface="Arial"/>
                <a:ea typeface="Arial"/>
                <a:cs typeface="Arial"/>
                <a:sym typeface="Arial"/>
              </a:endParaRPr>
            </a:p>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20%</a:t>
              </a:r>
              <a:endParaRPr b="0" i="0" sz="1400" u="none" cap="none" strike="noStrike">
                <a:solidFill>
                  <a:srgbClr val="000000"/>
                </a:solidFill>
                <a:latin typeface="Arial"/>
                <a:ea typeface="Arial"/>
                <a:cs typeface="Arial"/>
                <a:sym typeface="Arial"/>
              </a:endParaRPr>
            </a:p>
          </p:txBody>
        </p:sp>
        <p:sp>
          <p:nvSpPr>
            <p:cNvPr id="991" name="Google Shape;991;p57"/>
            <p:cNvSpPr txBox="1"/>
            <p:nvPr/>
          </p:nvSpPr>
          <p:spPr>
            <a:xfrm>
              <a:off x="828376" y="-19050"/>
              <a:ext cx="607947" cy="497074"/>
            </a:xfrm>
            <a:prstGeom prst="rect">
              <a:avLst/>
            </a:prstGeom>
            <a:noFill/>
            <a:ln>
              <a:noFill/>
            </a:ln>
          </p:spPr>
          <p:txBody>
            <a:bodyPr anchorCtr="0" anchor="t" bIns="0" lIns="0" spcFirstLastPara="1" rIns="0" wrap="square" tIns="0">
              <a:spAutoFit/>
            </a:bodyPr>
            <a:lstStyle/>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Item 5</a:t>
              </a:r>
              <a:endParaRPr b="0" i="0" sz="1400" u="none" cap="none" strike="noStrike">
                <a:solidFill>
                  <a:srgbClr val="000000"/>
                </a:solidFill>
                <a:latin typeface="Arial"/>
                <a:ea typeface="Arial"/>
                <a:cs typeface="Arial"/>
                <a:sym typeface="Arial"/>
              </a:endParaRPr>
            </a:p>
            <a:p>
              <a:pPr indent="0" lvl="0" marL="0" marR="0" rtl="0" algn="ctr">
                <a:lnSpc>
                  <a:spcPct val="140092"/>
                </a:lnSpc>
                <a:spcBef>
                  <a:spcPts val="0"/>
                </a:spcBef>
                <a:spcAft>
                  <a:spcPts val="0"/>
                </a:spcAft>
                <a:buClr>
                  <a:srgbClr val="000000"/>
                </a:buClr>
                <a:buSzPts val="1085"/>
                <a:buFont typeface="Arial"/>
                <a:buNone/>
              </a:pPr>
              <a:r>
                <a:rPr b="0" i="0" lang="en-US" sz="1085" u="none" cap="none" strike="noStrike">
                  <a:solidFill>
                    <a:srgbClr val="141414"/>
                  </a:solidFill>
                  <a:latin typeface="Arial"/>
                  <a:ea typeface="Arial"/>
                  <a:cs typeface="Arial"/>
                  <a:sym typeface="Arial"/>
                </a:rPr>
                <a:t>20%</a:t>
              </a:r>
              <a:endParaRPr b="0" i="0" sz="1400" u="none" cap="none" strike="noStrike">
                <a:solidFill>
                  <a:srgbClr val="000000"/>
                </a:solidFill>
                <a:latin typeface="Arial"/>
                <a:ea typeface="Arial"/>
                <a:cs typeface="Arial"/>
                <a:sym typeface="Arial"/>
              </a:endParaRPr>
            </a:p>
          </p:txBody>
        </p:sp>
        <p:grpSp>
          <p:nvGrpSpPr>
            <p:cNvPr id="992" name="Google Shape;992;p57"/>
            <p:cNvGrpSpPr/>
            <p:nvPr/>
          </p:nvGrpSpPr>
          <p:grpSpPr>
            <a:xfrm>
              <a:off x="397915" y="189601"/>
              <a:ext cx="4140719" cy="3929654"/>
              <a:chOff x="-121047" y="0"/>
              <a:chExt cx="2776171" cy="2634661"/>
            </a:xfrm>
          </p:grpSpPr>
          <p:sp>
            <p:nvSpPr>
              <p:cNvPr id="993" name="Google Shape;993;p57"/>
              <p:cNvSpPr/>
              <p:nvPr/>
            </p:nvSpPr>
            <p:spPr>
              <a:xfrm>
                <a:off x="1270000" y="0"/>
                <a:ext cx="1225947" cy="1104203"/>
              </a:xfrm>
              <a:custGeom>
                <a:rect b="b" l="l" r="r" t="t"/>
                <a:pathLst>
                  <a:path extrusionOk="0" h="1104203" w="1225947">
                    <a:moveTo>
                      <a:pt x="0" y="0"/>
                    </a:moveTo>
                    <a:cubicBezTo>
                      <a:pt x="573695" y="0"/>
                      <a:pt x="1076156" y="384611"/>
                      <a:pt x="1225947" y="938406"/>
                    </a:cubicBezTo>
                    <a:lnTo>
                      <a:pt x="612973" y="1104203"/>
                    </a:lnTo>
                    <a:cubicBezTo>
                      <a:pt x="538078" y="827305"/>
                      <a:pt x="286848" y="635000"/>
                      <a:pt x="0" y="635000"/>
                    </a:cubicBezTo>
                    <a:close/>
                  </a:path>
                </a:pathLst>
              </a:custGeom>
              <a:solidFill>
                <a:srgbClr val="7666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57"/>
              <p:cNvSpPr/>
              <p:nvPr/>
            </p:nvSpPr>
            <p:spPr>
              <a:xfrm>
                <a:off x="1617102" y="877548"/>
                <a:ext cx="1038022" cy="1455928"/>
              </a:xfrm>
              <a:custGeom>
                <a:rect b="b" l="l" r="r" t="t"/>
                <a:pathLst>
                  <a:path extrusionOk="0" h="1455928" w="1038022">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978A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57"/>
              <p:cNvSpPr/>
              <p:nvPr/>
            </p:nvSpPr>
            <p:spPr>
              <a:xfrm>
                <a:off x="473094" y="1764429"/>
                <a:ext cx="1543393" cy="870232"/>
              </a:xfrm>
              <a:custGeom>
                <a:rect b="b" l="l" r="r" t="t"/>
                <a:pathLst>
                  <a:path extrusionOk="0" h="870232" w="1543393">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B9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57"/>
              <p:cNvSpPr/>
              <p:nvPr/>
            </p:nvSpPr>
            <p:spPr>
              <a:xfrm>
                <a:off x="-121047" y="817672"/>
                <a:ext cx="1017804" cy="1479780"/>
              </a:xfrm>
              <a:custGeom>
                <a:rect b="b" l="l" r="r" t="t"/>
                <a:pathLst>
                  <a:path extrusionOk="0" h="1479780" w="1017804">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DBD6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57"/>
              <p:cNvSpPr/>
              <p:nvPr/>
            </p:nvSpPr>
            <p:spPr>
              <a:xfrm>
                <a:off x="62158" y="0"/>
                <a:ext cx="1207778" cy="1073774"/>
              </a:xfrm>
              <a:custGeom>
                <a:rect b="b" l="l" r="r" t="t"/>
                <a:pathLst>
                  <a:path extrusionOk="0" h="1073774" w="1207778">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FFFE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98" name="Google Shape;998;p57"/>
          <p:cNvGrpSpPr/>
          <p:nvPr/>
        </p:nvGrpSpPr>
        <p:grpSpPr>
          <a:xfrm>
            <a:off x="9022931" y="6619423"/>
            <a:ext cx="379735" cy="381478"/>
            <a:chOff x="1135" y="0"/>
            <a:chExt cx="506314" cy="508637"/>
          </a:xfrm>
        </p:grpSpPr>
        <p:sp>
          <p:nvSpPr>
            <p:cNvPr id="999" name="Google Shape;999;p57"/>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57"/>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56</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1004" name="Shape 1004"/>
        <p:cNvGrpSpPr/>
        <p:nvPr/>
      </p:nvGrpSpPr>
      <p:grpSpPr>
        <a:xfrm>
          <a:off x="0" y="0"/>
          <a:ext cx="0" cy="0"/>
          <a:chOff x="0" y="0"/>
          <a:chExt cx="0" cy="0"/>
        </a:xfrm>
      </p:grpSpPr>
      <p:sp>
        <p:nvSpPr>
          <p:cNvPr id="1005" name="Google Shape;1005;p58"/>
          <p:cNvSpPr txBox="1"/>
          <p:nvPr/>
        </p:nvSpPr>
        <p:spPr>
          <a:xfrm>
            <a:off x="5176587" y="386864"/>
            <a:ext cx="4113900" cy="1670400"/>
          </a:xfrm>
          <a:prstGeom prst="rect">
            <a:avLst/>
          </a:prstGeom>
          <a:noFill/>
          <a:ln>
            <a:noFill/>
          </a:ln>
        </p:spPr>
        <p:txBody>
          <a:bodyPr anchorCtr="0" anchor="t" bIns="0" lIns="0" spcFirstLastPara="1" rIns="0" wrap="square" tIns="0">
            <a:spAutoFit/>
          </a:bodyPr>
          <a:lstStyle/>
          <a:p>
            <a:pPr indent="0" lvl="0" marL="0" marR="0" rtl="0" algn="r">
              <a:lnSpc>
                <a:spcPct val="119989"/>
              </a:lnSpc>
              <a:spcBef>
                <a:spcPts val="0"/>
              </a:spcBef>
              <a:spcAft>
                <a:spcPts val="0"/>
              </a:spcAft>
              <a:buClr>
                <a:srgbClr val="000000"/>
              </a:buClr>
              <a:buSzPts val="5833"/>
              <a:buFont typeface="Arial"/>
              <a:buNone/>
            </a:pPr>
            <a:r>
              <a:rPr b="1" i="0" lang="en-US" sz="4933" u="none" cap="none" strike="noStrike">
                <a:solidFill>
                  <a:srgbClr val="FFF7EA"/>
                </a:solidFill>
                <a:latin typeface="Quicksand"/>
                <a:ea typeface="Quicksand"/>
                <a:cs typeface="Quicksand"/>
                <a:sym typeface="Quicksand"/>
              </a:rPr>
              <a:t>LINK REPORT BUILDER</a:t>
            </a:r>
            <a:endParaRPr b="0" i="0" sz="500" u="none" cap="none" strike="noStrike">
              <a:solidFill>
                <a:srgbClr val="000000"/>
              </a:solidFill>
              <a:latin typeface="Arial"/>
              <a:ea typeface="Arial"/>
              <a:cs typeface="Arial"/>
              <a:sym typeface="Arial"/>
            </a:endParaRPr>
          </a:p>
        </p:txBody>
      </p:sp>
      <p:grpSp>
        <p:nvGrpSpPr>
          <p:cNvPr id="1006" name="Google Shape;1006;p58"/>
          <p:cNvGrpSpPr/>
          <p:nvPr/>
        </p:nvGrpSpPr>
        <p:grpSpPr>
          <a:xfrm rot="10800000">
            <a:off x="6607093" y="3414291"/>
            <a:ext cx="2952915" cy="2524495"/>
            <a:chOff x="0" y="0"/>
            <a:chExt cx="3676984" cy="3143513"/>
          </a:xfrm>
        </p:grpSpPr>
        <p:sp>
          <p:nvSpPr>
            <p:cNvPr id="1007" name="Google Shape;1007;p58"/>
            <p:cNvSpPr/>
            <p:nvPr/>
          </p:nvSpPr>
          <p:spPr>
            <a:xfrm>
              <a:off x="92710" y="106680"/>
              <a:ext cx="3572843" cy="3024133"/>
            </a:xfrm>
            <a:custGeom>
              <a:rect b="b" l="l" r="r" t="t"/>
              <a:pathLst>
                <a:path extrusionOk="0" h="3024133" w="3572843">
                  <a:moveTo>
                    <a:pt x="3546173" y="2834903"/>
                  </a:moveTo>
                  <a:cubicBezTo>
                    <a:pt x="3546173" y="2922533"/>
                    <a:pt x="3469973" y="2993653"/>
                    <a:pt x="3388693" y="2993653"/>
                  </a:cubicBezTo>
                  <a:lnTo>
                    <a:pt x="66040" y="2993653"/>
                  </a:lnTo>
                  <a:cubicBezTo>
                    <a:pt x="43180" y="2993653"/>
                    <a:pt x="20320" y="2988573"/>
                    <a:pt x="0" y="2979683"/>
                  </a:cubicBezTo>
                  <a:cubicBezTo>
                    <a:pt x="26670" y="3007623"/>
                    <a:pt x="63500" y="3024133"/>
                    <a:pt x="116899" y="3024133"/>
                  </a:cubicBezTo>
                  <a:lnTo>
                    <a:pt x="3426793" y="3024133"/>
                  </a:lnTo>
                  <a:cubicBezTo>
                    <a:pt x="3506804" y="3024133"/>
                    <a:pt x="3572843" y="2958093"/>
                    <a:pt x="3572843" y="2878083"/>
                  </a:cubicBezTo>
                  <a:lnTo>
                    <a:pt x="3572843" y="95250"/>
                  </a:lnTo>
                  <a:cubicBezTo>
                    <a:pt x="3572843" y="58420"/>
                    <a:pt x="3558873" y="25400"/>
                    <a:pt x="3537284" y="0"/>
                  </a:cubicBezTo>
                  <a:cubicBezTo>
                    <a:pt x="3543634" y="16510"/>
                    <a:pt x="3546173" y="34290"/>
                    <a:pt x="3546173" y="52070"/>
                  </a:cubicBezTo>
                  <a:lnTo>
                    <a:pt x="3546173" y="2834903"/>
                  </a:lnTo>
                  <a:lnTo>
                    <a:pt x="3546173" y="2834903"/>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58"/>
            <p:cNvSpPr/>
            <p:nvPr/>
          </p:nvSpPr>
          <p:spPr>
            <a:xfrm>
              <a:off x="12700" y="12700"/>
              <a:ext cx="3612214" cy="3074933"/>
            </a:xfrm>
            <a:custGeom>
              <a:rect b="b" l="l" r="r" t="t"/>
              <a:pathLst>
                <a:path extrusionOk="0" h="3074933" w="3612214">
                  <a:moveTo>
                    <a:pt x="146050" y="3074933"/>
                  </a:moveTo>
                  <a:lnTo>
                    <a:pt x="3466164" y="3074933"/>
                  </a:lnTo>
                  <a:cubicBezTo>
                    <a:pt x="3546173" y="3074933"/>
                    <a:pt x="3612214" y="3008893"/>
                    <a:pt x="3612214" y="2928883"/>
                  </a:cubicBezTo>
                  <a:lnTo>
                    <a:pt x="3612214" y="146050"/>
                  </a:lnTo>
                  <a:cubicBezTo>
                    <a:pt x="3612214" y="66040"/>
                    <a:pt x="3546173" y="0"/>
                    <a:pt x="3466164" y="0"/>
                  </a:cubicBezTo>
                  <a:lnTo>
                    <a:pt x="146050" y="0"/>
                  </a:lnTo>
                  <a:cubicBezTo>
                    <a:pt x="66040" y="0"/>
                    <a:pt x="0" y="66040"/>
                    <a:pt x="0" y="146050"/>
                  </a:cubicBezTo>
                  <a:lnTo>
                    <a:pt x="0" y="2928883"/>
                  </a:lnTo>
                  <a:cubicBezTo>
                    <a:pt x="0" y="3010163"/>
                    <a:pt x="66040" y="3074933"/>
                    <a:pt x="146050" y="3074933"/>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58"/>
            <p:cNvSpPr/>
            <p:nvPr/>
          </p:nvSpPr>
          <p:spPr>
            <a:xfrm>
              <a:off x="0" y="0"/>
              <a:ext cx="3676984" cy="3143513"/>
            </a:xfrm>
            <a:custGeom>
              <a:rect b="b" l="l" r="r" t="t"/>
              <a:pathLst>
                <a:path extrusionOk="0" h="3143513" w="3676984">
                  <a:moveTo>
                    <a:pt x="3613484" y="74930"/>
                  </a:moveTo>
                  <a:cubicBezTo>
                    <a:pt x="3585544" y="30480"/>
                    <a:pt x="3536014" y="0"/>
                    <a:pt x="3478864" y="0"/>
                  </a:cubicBezTo>
                  <a:lnTo>
                    <a:pt x="158750" y="0"/>
                  </a:lnTo>
                  <a:cubicBezTo>
                    <a:pt x="71120" y="0"/>
                    <a:pt x="0" y="71120"/>
                    <a:pt x="0" y="158750"/>
                  </a:cubicBezTo>
                  <a:lnTo>
                    <a:pt x="0" y="2941583"/>
                  </a:lnTo>
                  <a:cubicBezTo>
                    <a:pt x="0" y="2993653"/>
                    <a:pt x="25400" y="3039373"/>
                    <a:pt x="63500" y="3068583"/>
                  </a:cubicBezTo>
                  <a:cubicBezTo>
                    <a:pt x="91440" y="3113033"/>
                    <a:pt x="140970" y="3143513"/>
                    <a:pt x="212870" y="3143513"/>
                  </a:cubicBezTo>
                  <a:lnTo>
                    <a:pt x="3518234" y="3143513"/>
                  </a:lnTo>
                  <a:cubicBezTo>
                    <a:pt x="3605864" y="3143513"/>
                    <a:pt x="3676984" y="3072393"/>
                    <a:pt x="3676984" y="2984763"/>
                  </a:cubicBezTo>
                  <a:lnTo>
                    <a:pt x="3676984" y="201930"/>
                  </a:lnTo>
                  <a:cubicBezTo>
                    <a:pt x="3676983" y="149860"/>
                    <a:pt x="3651583" y="104140"/>
                    <a:pt x="3613484" y="74930"/>
                  </a:cubicBezTo>
                  <a:close/>
                  <a:moveTo>
                    <a:pt x="12700" y="2941583"/>
                  </a:moveTo>
                  <a:lnTo>
                    <a:pt x="12700" y="158750"/>
                  </a:lnTo>
                  <a:cubicBezTo>
                    <a:pt x="12700" y="78740"/>
                    <a:pt x="78740" y="12700"/>
                    <a:pt x="158750" y="12700"/>
                  </a:cubicBezTo>
                  <a:lnTo>
                    <a:pt x="3478864" y="12700"/>
                  </a:lnTo>
                  <a:cubicBezTo>
                    <a:pt x="3558873" y="12700"/>
                    <a:pt x="3624914" y="78740"/>
                    <a:pt x="3624914" y="158750"/>
                  </a:cubicBezTo>
                  <a:lnTo>
                    <a:pt x="3624914" y="2941583"/>
                  </a:lnTo>
                  <a:cubicBezTo>
                    <a:pt x="3624914" y="3021593"/>
                    <a:pt x="3558873" y="3087633"/>
                    <a:pt x="3478864" y="3087633"/>
                  </a:cubicBezTo>
                  <a:lnTo>
                    <a:pt x="158750" y="3087633"/>
                  </a:lnTo>
                  <a:cubicBezTo>
                    <a:pt x="78740" y="3087633"/>
                    <a:pt x="12700" y="3022863"/>
                    <a:pt x="12700" y="2941583"/>
                  </a:cubicBezTo>
                  <a:close/>
                  <a:moveTo>
                    <a:pt x="3665553" y="2984763"/>
                  </a:moveTo>
                  <a:cubicBezTo>
                    <a:pt x="3665553" y="3064772"/>
                    <a:pt x="3598244" y="3130813"/>
                    <a:pt x="3518234" y="3130813"/>
                  </a:cubicBezTo>
                  <a:lnTo>
                    <a:pt x="212870" y="3130813"/>
                  </a:lnTo>
                  <a:cubicBezTo>
                    <a:pt x="157480" y="3130813"/>
                    <a:pt x="120650" y="3114303"/>
                    <a:pt x="93980" y="3086363"/>
                  </a:cubicBezTo>
                  <a:cubicBezTo>
                    <a:pt x="114300" y="3095253"/>
                    <a:pt x="135890" y="3100332"/>
                    <a:pt x="160020" y="3100332"/>
                  </a:cubicBezTo>
                  <a:lnTo>
                    <a:pt x="3480134" y="3100332"/>
                  </a:lnTo>
                  <a:cubicBezTo>
                    <a:pt x="3567764" y="3100332"/>
                    <a:pt x="3638884" y="3029213"/>
                    <a:pt x="3638884" y="2941582"/>
                  </a:cubicBezTo>
                  <a:lnTo>
                    <a:pt x="3638884" y="158750"/>
                  </a:lnTo>
                  <a:cubicBezTo>
                    <a:pt x="3638884" y="140970"/>
                    <a:pt x="3635073" y="123190"/>
                    <a:pt x="3629994" y="106680"/>
                  </a:cubicBezTo>
                  <a:cubicBezTo>
                    <a:pt x="3651584" y="132080"/>
                    <a:pt x="3665554" y="165100"/>
                    <a:pt x="3665554" y="201930"/>
                  </a:cubicBezTo>
                  <a:lnTo>
                    <a:pt x="3665554" y="2984763"/>
                  </a:lnTo>
                  <a:cubicBezTo>
                    <a:pt x="3665553" y="2984763"/>
                    <a:pt x="3665553" y="2984763"/>
                    <a:pt x="3665553" y="2984763"/>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0" name="Google Shape;1010;p58"/>
          <p:cNvGrpSpPr/>
          <p:nvPr/>
        </p:nvGrpSpPr>
        <p:grpSpPr>
          <a:xfrm rot="10800000">
            <a:off x="3400342" y="3414291"/>
            <a:ext cx="2952915" cy="2524495"/>
            <a:chOff x="0" y="0"/>
            <a:chExt cx="3676984" cy="3143513"/>
          </a:xfrm>
        </p:grpSpPr>
        <p:sp>
          <p:nvSpPr>
            <p:cNvPr id="1011" name="Google Shape;1011;p58"/>
            <p:cNvSpPr/>
            <p:nvPr/>
          </p:nvSpPr>
          <p:spPr>
            <a:xfrm>
              <a:off x="92710" y="106680"/>
              <a:ext cx="3572843" cy="3024133"/>
            </a:xfrm>
            <a:custGeom>
              <a:rect b="b" l="l" r="r" t="t"/>
              <a:pathLst>
                <a:path extrusionOk="0" h="3024133" w="3572843">
                  <a:moveTo>
                    <a:pt x="3546173" y="2834903"/>
                  </a:moveTo>
                  <a:cubicBezTo>
                    <a:pt x="3546173" y="2922533"/>
                    <a:pt x="3469973" y="2993653"/>
                    <a:pt x="3388693" y="2993653"/>
                  </a:cubicBezTo>
                  <a:lnTo>
                    <a:pt x="66040" y="2993653"/>
                  </a:lnTo>
                  <a:cubicBezTo>
                    <a:pt x="43180" y="2993653"/>
                    <a:pt x="20320" y="2988573"/>
                    <a:pt x="0" y="2979683"/>
                  </a:cubicBezTo>
                  <a:cubicBezTo>
                    <a:pt x="26670" y="3007623"/>
                    <a:pt x="63500" y="3024133"/>
                    <a:pt x="116899" y="3024133"/>
                  </a:cubicBezTo>
                  <a:lnTo>
                    <a:pt x="3426793" y="3024133"/>
                  </a:lnTo>
                  <a:cubicBezTo>
                    <a:pt x="3506804" y="3024133"/>
                    <a:pt x="3572843" y="2958093"/>
                    <a:pt x="3572843" y="2878083"/>
                  </a:cubicBezTo>
                  <a:lnTo>
                    <a:pt x="3572843" y="95250"/>
                  </a:lnTo>
                  <a:cubicBezTo>
                    <a:pt x="3572843" y="58420"/>
                    <a:pt x="3558873" y="25400"/>
                    <a:pt x="3537284" y="0"/>
                  </a:cubicBezTo>
                  <a:cubicBezTo>
                    <a:pt x="3543634" y="16510"/>
                    <a:pt x="3546173" y="34290"/>
                    <a:pt x="3546173" y="52070"/>
                  </a:cubicBezTo>
                  <a:lnTo>
                    <a:pt x="3546173" y="2834903"/>
                  </a:lnTo>
                  <a:lnTo>
                    <a:pt x="3546173" y="2834903"/>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58"/>
            <p:cNvSpPr/>
            <p:nvPr/>
          </p:nvSpPr>
          <p:spPr>
            <a:xfrm>
              <a:off x="12700" y="12700"/>
              <a:ext cx="3612214" cy="3074933"/>
            </a:xfrm>
            <a:custGeom>
              <a:rect b="b" l="l" r="r" t="t"/>
              <a:pathLst>
                <a:path extrusionOk="0" h="3074933" w="3612214">
                  <a:moveTo>
                    <a:pt x="146050" y="3074933"/>
                  </a:moveTo>
                  <a:lnTo>
                    <a:pt x="3466164" y="3074933"/>
                  </a:lnTo>
                  <a:cubicBezTo>
                    <a:pt x="3546173" y="3074933"/>
                    <a:pt x="3612214" y="3008893"/>
                    <a:pt x="3612214" y="2928883"/>
                  </a:cubicBezTo>
                  <a:lnTo>
                    <a:pt x="3612214" y="146050"/>
                  </a:lnTo>
                  <a:cubicBezTo>
                    <a:pt x="3612214" y="66040"/>
                    <a:pt x="3546173" y="0"/>
                    <a:pt x="3466164" y="0"/>
                  </a:cubicBezTo>
                  <a:lnTo>
                    <a:pt x="146050" y="0"/>
                  </a:lnTo>
                  <a:cubicBezTo>
                    <a:pt x="66040" y="0"/>
                    <a:pt x="0" y="66040"/>
                    <a:pt x="0" y="146050"/>
                  </a:cubicBezTo>
                  <a:lnTo>
                    <a:pt x="0" y="2928883"/>
                  </a:lnTo>
                  <a:cubicBezTo>
                    <a:pt x="0" y="3010163"/>
                    <a:pt x="66040" y="3074933"/>
                    <a:pt x="146050" y="3074933"/>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58"/>
            <p:cNvSpPr/>
            <p:nvPr/>
          </p:nvSpPr>
          <p:spPr>
            <a:xfrm>
              <a:off x="0" y="0"/>
              <a:ext cx="3676984" cy="3143513"/>
            </a:xfrm>
            <a:custGeom>
              <a:rect b="b" l="l" r="r" t="t"/>
              <a:pathLst>
                <a:path extrusionOk="0" h="3143513" w="3676984">
                  <a:moveTo>
                    <a:pt x="3613484" y="74930"/>
                  </a:moveTo>
                  <a:cubicBezTo>
                    <a:pt x="3585544" y="30480"/>
                    <a:pt x="3536014" y="0"/>
                    <a:pt x="3478864" y="0"/>
                  </a:cubicBezTo>
                  <a:lnTo>
                    <a:pt x="158750" y="0"/>
                  </a:lnTo>
                  <a:cubicBezTo>
                    <a:pt x="71120" y="0"/>
                    <a:pt x="0" y="71120"/>
                    <a:pt x="0" y="158750"/>
                  </a:cubicBezTo>
                  <a:lnTo>
                    <a:pt x="0" y="2941583"/>
                  </a:lnTo>
                  <a:cubicBezTo>
                    <a:pt x="0" y="2993653"/>
                    <a:pt x="25400" y="3039373"/>
                    <a:pt x="63500" y="3068583"/>
                  </a:cubicBezTo>
                  <a:cubicBezTo>
                    <a:pt x="91440" y="3113033"/>
                    <a:pt x="140970" y="3143513"/>
                    <a:pt x="212870" y="3143513"/>
                  </a:cubicBezTo>
                  <a:lnTo>
                    <a:pt x="3518234" y="3143513"/>
                  </a:lnTo>
                  <a:cubicBezTo>
                    <a:pt x="3605864" y="3143513"/>
                    <a:pt x="3676984" y="3072393"/>
                    <a:pt x="3676984" y="2984763"/>
                  </a:cubicBezTo>
                  <a:lnTo>
                    <a:pt x="3676984" y="201930"/>
                  </a:lnTo>
                  <a:cubicBezTo>
                    <a:pt x="3676983" y="149860"/>
                    <a:pt x="3651583" y="104140"/>
                    <a:pt x="3613484" y="74930"/>
                  </a:cubicBezTo>
                  <a:close/>
                  <a:moveTo>
                    <a:pt x="12700" y="2941583"/>
                  </a:moveTo>
                  <a:lnTo>
                    <a:pt x="12700" y="158750"/>
                  </a:lnTo>
                  <a:cubicBezTo>
                    <a:pt x="12700" y="78740"/>
                    <a:pt x="78740" y="12700"/>
                    <a:pt x="158750" y="12700"/>
                  </a:cubicBezTo>
                  <a:lnTo>
                    <a:pt x="3478864" y="12700"/>
                  </a:lnTo>
                  <a:cubicBezTo>
                    <a:pt x="3558873" y="12700"/>
                    <a:pt x="3624914" y="78740"/>
                    <a:pt x="3624914" y="158750"/>
                  </a:cubicBezTo>
                  <a:lnTo>
                    <a:pt x="3624914" y="2941583"/>
                  </a:lnTo>
                  <a:cubicBezTo>
                    <a:pt x="3624914" y="3021593"/>
                    <a:pt x="3558873" y="3087633"/>
                    <a:pt x="3478864" y="3087633"/>
                  </a:cubicBezTo>
                  <a:lnTo>
                    <a:pt x="158750" y="3087633"/>
                  </a:lnTo>
                  <a:cubicBezTo>
                    <a:pt x="78740" y="3087633"/>
                    <a:pt x="12700" y="3022863"/>
                    <a:pt x="12700" y="2941583"/>
                  </a:cubicBezTo>
                  <a:close/>
                  <a:moveTo>
                    <a:pt x="3665553" y="2984763"/>
                  </a:moveTo>
                  <a:cubicBezTo>
                    <a:pt x="3665553" y="3064772"/>
                    <a:pt x="3598244" y="3130813"/>
                    <a:pt x="3518234" y="3130813"/>
                  </a:cubicBezTo>
                  <a:lnTo>
                    <a:pt x="212870" y="3130813"/>
                  </a:lnTo>
                  <a:cubicBezTo>
                    <a:pt x="157480" y="3130813"/>
                    <a:pt x="120650" y="3114303"/>
                    <a:pt x="93980" y="3086363"/>
                  </a:cubicBezTo>
                  <a:cubicBezTo>
                    <a:pt x="114300" y="3095253"/>
                    <a:pt x="135890" y="3100332"/>
                    <a:pt x="160020" y="3100332"/>
                  </a:cubicBezTo>
                  <a:lnTo>
                    <a:pt x="3480134" y="3100332"/>
                  </a:lnTo>
                  <a:cubicBezTo>
                    <a:pt x="3567764" y="3100332"/>
                    <a:pt x="3638884" y="3029213"/>
                    <a:pt x="3638884" y="2941582"/>
                  </a:cubicBezTo>
                  <a:lnTo>
                    <a:pt x="3638884" y="158750"/>
                  </a:lnTo>
                  <a:cubicBezTo>
                    <a:pt x="3638884" y="140970"/>
                    <a:pt x="3635073" y="123190"/>
                    <a:pt x="3629994" y="106680"/>
                  </a:cubicBezTo>
                  <a:cubicBezTo>
                    <a:pt x="3651584" y="132080"/>
                    <a:pt x="3665554" y="165100"/>
                    <a:pt x="3665554" y="201930"/>
                  </a:cubicBezTo>
                  <a:lnTo>
                    <a:pt x="3665554" y="2984763"/>
                  </a:lnTo>
                  <a:cubicBezTo>
                    <a:pt x="3665553" y="2984763"/>
                    <a:pt x="3665553" y="2984763"/>
                    <a:pt x="3665553" y="2984763"/>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4" name="Google Shape;1014;p58"/>
          <p:cNvGrpSpPr/>
          <p:nvPr/>
        </p:nvGrpSpPr>
        <p:grpSpPr>
          <a:xfrm rot="10800000">
            <a:off x="193592" y="3422537"/>
            <a:ext cx="2952915" cy="2524495"/>
            <a:chOff x="0" y="0"/>
            <a:chExt cx="3676984" cy="3143513"/>
          </a:xfrm>
        </p:grpSpPr>
        <p:sp>
          <p:nvSpPr>
            <p:cNvPr id="1015" name="Google Shape;1015;p58"/>
            <p:cNvSpPr/>
            <p:nvPr/>
          </p:nvSpPr>
          <p:spPr>
            <a:xfrm>
              <a:off x="92710" y="106680"/>
              <a:ext cx="3572843" cy="3024133"/>
            </a:xfrm>
            <a:custGeom>
              <a:rect b="b" l="l" r="r" t="t"/>
              <a:pathLst>
                <a:path extrusionOk="0" h="3024133" w="3572843">
                  <a:moveTo>
                    <a:pt x="3546173" y="2834903"/>
                  </a:moveTo>
                  <a:cubicBezTo>
                    <a:pt x="3546173" y="2922533"/>
                    <a:pt x="3469973" y="2993653"/>
                    <a:pt x="3388693" y="2993653"/>
                  </a:cubicBezTo>
                  <a:lnTo>
                    <a:pt x="66040" y="2993653"/>
                  </a:lnTo>
                  <a:cubicBezTo>
                    <a:pt x="43180" y="2993653"/>
                    <a:pt x="20320" y="2988573"/>
                    <a:pt x="0" y="2979683"/>
                  </a:cubicBezTo>
                  <a:cubicBezTo>
                    <a:pt x="26670" y="3007623"/>
                    <a:pt x="63500" y="3024133"/>
                    <a:pt x="116899" y="3024133"/>
                  </a:cubicBezTo>
                  <a:lnTo>
                    <a:pt x="3426793" y="3024133"/>
                  </a:lnTo>
                  <a:cubicBezTo>
                    <a:pt x="3506804" y="3024133"/>
                    <a:pt x="3572843" y="2958093"/>
                    <a:pt x="3572843" y="2878083"/>
                  </a:cubicBezTo>
                  <a:lnTo>
                    <a:pt x="3572843" y="95250"/>
                  </a:lnTo>
                  <a:cubicBezTo>
                    <a:pt x="3572843" y="58420"/>
                    <a:pt x="3558873" y="25400"/>
                    <a:pt x="3537284" y="0"/>
                  </a:cubicBezTo>
                  <a:cubicBezTo>
                    <a:pt x="3543634" y="16510"/>
                    <a:pt x="3546173" y="34290"/>
                    <a:pt x="3546173" y="52070"/>
                  </a:cubicBezTo>
                  <a:lnTo>
                    <a:pt x="3546173" y="2834903"/>
                  </a:lnTo>
                  <a:lnTo>
                    <a:pt x="3546173" y="2834903"/>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58"/>
            <p:cNvSpPr/>
            <p:nvPr/>
          </p:nvSpPr>
          <p:spPr>
            <a:xfrm>
              <a:off x="12700" y="12700"/>
              <a:ext cx="3612214" cy="3074933"/>
            </a:xfrm>
            <a:custGeom>
              <a:rect b="b" l="l" r="r" t="t"/>
              <a:pathLst>
                <a:path extrusionOk="0" h="3074933" w="3612214">
                  <a:moveTo>
                    <a:pt x="146050" y="3074933"/>
                  </a:moveTo>
                  <a:lnTo>
                    <a:pt x="3466164" y="3074933"/>
                  </a:lnTo>
                  <a:cubicBezTo>
                    <a:pt x="3546173" y="3074933"/>
                    <a:pt x="3612214" y="3008893"/>
                    <a:pt x="3612214" y="2928883"/>
                  </a:cubicBezTo>
                  <a:lnTo>
                    <a:pt x="3612214" y="146050"/>
                  </a:lnTo>
                  <a:cubicBezTo>
                    <a:pt x="3612214" y="66040"/>
                    <a:pt x="3546173" y="0"/>
                    <a:pt x="3466164" y="0"/>
                  </a:cubicBezTo>
                  <a:lnTo>
                    <a:pt x="146050" y="0"/>
                  </a:lnTo>
                  <a:cubicBezTo>
                    <a:pt x="66040" y="0"/>
                    <a:pt x="0" y="66040"/>
                    <a:pt x="0" y="146050"/>
                  </a:cubicBezTo>
                  <a:lnTo>
                    <a:pt x="0" y="2928883"/>
                  </a:lnTo>
                  <a:cubicBezTo>
                    <a:pt x="0" y="3010163"/>
                    <a:pt x="66040" y="3074933"/>
                    <a:pt x="146050" y="3074933"/>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58"/>
            <p:cNvSpPr/>
            <p:nvPr/>
          </p:nvSpPr>
          <p:spPr>
            <a:xfrm>
              <a:off x="0" y="0"/>
              <a:ext cx="3676984" cy="3143513"/>
            </a:xfrm>
            <a:custGeom>
              <a:rect b="b" l="l" r="r" t="t"/>
              <a:pathLst>
                <a:path extrusionOk="0" h="3143513" w="3676984">
                  <a:moveTo>
                    <a:pt x="3613484" y="74930"/>
                  </a:moveTo>
                  <a:cubicBezTo>
                    <a:pt x="3585544" y="30480"/>
                    <a:pt x="3536014" y="0"/>
                    <a:pt x="3478864" y="0"/>
                  </a:cubicBezTo>
                  <a:lnTo>
                    <a:pt x="158750" y="0"/>
                  </a:lnTo>
                  <a:cubicBezTo>
                    <a:pt x="71120" y="0"/>
                    <a:pt x="0" y="71120"/>
                    <a:pt x="0" y="158750"/>
                  </a:cubicBezTo>
                  <a:lnTo>
                    <a:pt x="0" y="2941583"/>
                  </a:lnTo>
                  <a:cubicBezTo>
                    <a:pt x="0" y="2993653"/>
                    <a:pt x="25400" y="3039373"/>
                    <a:pt x="63500" y="3068583"/>
                  </a:cubicBezTo>
                  <a:cubicBezTo>
                    <a:pt x="91440" y="3113033"/>
                    <a:pt x="140970" y="3143513"/>
                    <a:pt x="212870" y="3143513"/>
                  </a:cubicBezTo>
                  <a:lnTo>
                    <a:pt x="3518234" y="3143513"/>
                  </a:lnTo>
                  <a:cubicBezTo>
                    <a:pt x="3605864" y="3143513"/>
                    <a:pt x="3676984" y="3072393"/>
                    <a:pt x="3676984" y="2984763"/>
                  </a:cubicBezTo>
                  <a:lnTo>
                    <a:pt x="3676984" y="201930"/>
                  </a:lnTo>
                  <a:cubicBezTo>
                    <a:pt x="3676983" y="149860"/>
                    <a:pt x="3651583" y="104140"/>
                    <a:pt x="3613484" y="74930"/>
                  </a:cubicBezTo>
                  <a:close/>
                  <a:moveTo>
                    <a:pt x="12700" y="2941583"/>
                  </a:moveTo>
                  <a:lnTo>
                    <a:pt x="12700" y="158750"/>
                  </a:lnTo>
                  <a:cubicBezTo>
                    <a:pt x="12700" y="78740"/>
                    <a:pt x="78740" y="12700"/>
                    <a:pt x="158750" y="12700"/>
                  </a:cubicBezTo>
                  <a:lnTo>
                    <a:pt x="3478864" y="12700"/>
                  </a:lnTo>
                  <a:cubicBezTo>
                    <a:pt x="3558873" y="12700"/>
                    <a:pt x="3624914" y="78740"/>
                    <a:pt x="3624914" y="158750"/>
                  </a:cubicBezTo>
                  <a:lnTo>
                    <a:pt x="3624914" y="2941583"/>
                  </a:lnTo>
                  <a:cubicBezTo>
                    <a:pt x="3624914" y="3021593"/>
                    <a:pt x="3558873" y="3087633"/>
                    <a:pt x="3478864" y="3087633"/>
                  </a:cubicBezTo>
                  <a:lnTo>
                    <a:pt x="158750" y="3087633"/>
                  </a:lnTo>
                  <a:cubicBezTo>
                    <a:pt x="78740" y="3087633"/>
                    <a:pt x="12700" y="3022863"/>
                    <a:pt x="12700" y="2941583"/>
                  </a:cubicBezTo>
                  <a:close/>
                  <a:moveTo>
                    <a:pt x="3665553" y="2984763"/>
                  </a:moveTo>
                  <a:cubicBezTo>
                    <a:pt x="3665553" y="3064772"/>
                    <a:pt x="3598244" y="3130813"/>
                    <a:pt x="3518234" y="3130813"/>
                  </a:cubicBezTo>
                  <a:lnTo>
                    <a:pt x="212870" y="3130813"/>
                  </a:lnTo>
                  <a:cubicBezTo>
                    <a:pt x="157480" y="3130813"/>
                    <a:pt x="120650" y="3114303"/>
                    <a:pt x="93980" y="3086363"/>
                  </a:cubicBezTo>
                  <a:cubicBezTo>
                    <a:pt x="114300" y="3095253"/>
                    <a:pt x="135890" y="3100332"/>
                    <a:pt x="160020" y="3100332"/>
                  </a:cubicBezTo>
                  <a:lnTo>
                    <a:pt x="3480134" y="3100332"/>
                  </a:lnTo>
                  <a:cubicBezTo>
                    <a:pt x="3567764" y="3100332"/>
                    <a:pt x="3638884" y="3029213"/>
                    <a:pt x="3638884" y="2941582"/>
                  </a:cubicBezTo>
                  <a:lnTo>
                    <a:pt x="3638884" y="158750"/>
                  </a:lnTo>
                  <a:cubicBezTo>
                    <a:pt x="3638884" y="140970"/>
                    <a:pt x="3635073" y="123190"/>
                    <a:pt x="3629994" y="106680"/>
                  </a:cubicBezTo>
                  <a:cubicBezTo>
                    <a:pt x="3651584" y="132080"/>
                    <a:pt x="3665554" y="165100"/>
                    <a:pt x="3665554" y="201930"/>
                  </a:cubicBezTo>
                  <a:lnTo>
                    <a:pt x="3665554" y="2984763"/>
                  </a:lnTo>
                  <a:cubicBezTo>
                    <a:pt x="3665553" y="2984763"/>
                    <a:pt x="3665553" y="2984763"/>
                    <a:pt x="3665553" y="2984763"/>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8" name="Google Shape;1018;p58"/>
          <p:cNvSpPr txBox="1"/>
          <p:nvPr/>
        </p:nvSpPr>
        <p:spPr>
          <a:xfrm>
            <a:off x="3583092" y="4522906"/>
            <a:ext cx="2587416" cy="123126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400"/>
              <a:buFont typeface="Arial"/>
              <a:buNone/>
            </a:pPr>
            <a:r>
              <a:rPr b="0" i="0" lang="en-US" sz="1400" u="sng" cap="none" strike="noStrike">
                <a:solidFill>
                  <a:srgbClr val="422F01"/>
                </a:solidFill>
                <a:latin typeface="Quicksand"/>
                <a:ea typeface="Quicksand"/>
                <a:cs typeface="Quicksand"/>
                <a:sym typeface="Quicksand"/>
              </a:rPr>
              <a:t>http://desktop-3rsabh2/ReportServer/Pages/ReportViewer.aspx?%2fReport_2&amp;rs:Command=Render</a:t>
            </a:r>
            <a:endParaRPr b="0" i="0" sz="1400" u="none" cap="none" strike="noStrike">
              <a:solidFill>
                <a:srgbClr val="000000"/>
              </a:solidFill>
              <a:latin typeface="Arial"/>
              <a:ea typeface="Arial"/>
              <a:cs typeface="Arial"/>
              <a:sym typeface="Arial"/>
            </a:endParaRPr>
          </a:p>
        </p:txBody>
      </p:sp>
      <p:sp>
        <p:nvSpPr>
          <p:cNvPr id="1019" name="Google Shape;1019;p58"/>
          <p:cNvSpPr txBox="1"/>
          <p:nvPr/>
        </p:nvSpPr>
        <p:spPr>
          <a:xfrm>
            <a:off x="6993667" y="4522906"/>
            <a:ext cx="2179767" cy="123126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400"/>
              <a:buFont typeface="Arial"/>
              <a:buNone/>
            </a:pPr>
            <a:r>
              <a:rPr b="0" i="0" lang="en-US" sz="1400" u="sng" cap="none" strike="noStrike">
                <a:solidFill>
                  <a:srgbClr val="422F01"/>
                </a:solidFill>
                <a:latin typeface="Quicksand"/>
                <a:ea typeface="Quicksand"/>
                <a:cs typeface="Quicksand"/>
                <a:sym typeface="Quicksand"/>
              </a:rPr>
              <a:t>http://desktop-3rsabh2/ReportServer/Pages/ReportViewer.aspx?%2freport_3&amp;rs:Command=Render</a:t>
            </a:r>
            <a:endParaRPr b="0" i="0" sz="1400" u="none" cap="none" strike="noStrike">
              <a:solidFill>
                <a:srgbClr val="000000"/>
              </a:solidFill>
              <a:latin typeface="Arial"/>
              <a:ea typeface="Arial"/>
              <a:cs typeface="Arial"/>
              <a:sym typeface="Arial"/>
            </a:endParaRPr>
          </a:p>
        </p:txBody>
      </p:sp>
      <p:cxnSp>
        <p:nvCxnSpPr>
          <p:cNvPr id="1020" name="Google Shape;1020;p58"/>
          <p:cNvCxnSpPr/>
          <p:nvPr/>
        </p:nvCxnSpPr>
        <p:spPr>
          <a:xfrm>
            <a:off x="6876521" y="4551481"/>
            <a:ext cx="2414059" cy="0"/>
          </a:xfrm>
          <a:prstGeom prst="straightConnector1">
            <a:avLst/>
          </a:prstGeom>
          <a:noFill/>
          <a:ln cap="rnd" cmpd="sng" w="19050">
            <a:solidFill>
              <a:srgbClr val="6D592D"/>
            </a:solidFill>
            <a:prstDash val="dot"/>
            <a:round/>
            <a:headEnd len="sm" w="sm" type="none"/>
            <a:tailEnd len="sm" w="sm" type="none"/>
          </a:ln>
        </p:spPr>
      </p:cxnSp>
      <p:sp>
        <p:nvSpPr>
          <p:cNvPr id="1021" name="Google Shape;1021;p58"/>
          <p:cNvSpPr txBox="1"/>
          <p:nvPr/>
        </p:nvSpPr>
        <p:spPr>
          <a:xfrm>
            <a:off x="6789842" y="3973753"/>
            <a:ext cx="2587416" cy="28067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Clr>
                <a:srgbClr val="000000"/>
              </a:buClr>
              <a:buSzPts val="1699"/>
              <a:buFont typeface="Arial"/>
              <a:buNone/>
            </a:pPr>
            <a:r>
              <a:rPr b="1" i="0" lang="en-US" sz="1699" u="none" cap="none" strike="noStrike">
                <a:solidFill>
                  <a:srgbClr val="422F01"/>
                </a:solidFill>
                <a:latin typeface="Quicksand"/>
                <a:ea typeface="Quicksand"/>
                <a:cs typeface="Quicksand"/>
                <a:sym typeface="Quicksand"/>
              </a:rPr>
              <a:t>Report 3</a:t>
            </a:r>
            <a:endParaRPr b="0" i="0" sz="1400" u="none" cap="none" strike="noStrike">
              <a:solidFill>
                <a:srgbClr val="000000"/>
              </a:solidFill>
              <a:latin typeface="Arial"/>
              <a:ea typeface="Arial"/>
              <a:cs typeface="Arial"/>
              <a:sym typeface="Arial"/>
            </a:endParaRPr>
          </a:p>
        </p:txBody>
      </p:sp>
      <p:cxnSp>
        <p:nvCxnSpPr>
          <p:cNvPr id="1022" name="Google Shape;1022;p58"/>
          <p:cNvCxnSpPr/>
          <p:nvPr/>
        </p:nvCxnSpPr>
        <p:spPr>
          <a:xfrm>
            <a:off x="3669770" y="4551481"/>
            <a:ext cx="2414059" cy="0"/>
          </a:xfrm>
          <a:prstGeom prst="straightConnector1">
            <a:avLst/>
          </a:prstGeom>
          <a:noFill/>
          <a:ln cap="rnd" cmpd="sng" w="19050">
            <a:solidFill>
              <a:srgbClr val="6D592D"/>
            </a:solidFill>
            <a:prstDash val="dot"/>
            <a:round/>
            <a:headEnd len="sm" w="sm" type="none"/>
            <a:tailEnd len="sm" w="sm" type="none"/>
          </a:ln>
        </p:spPr>
      </p:cxnSp>
      <p:sp>
        <p:nvSpPr>
          <p:cNvPr id="1023" name="Google Shape;1023;p58"/>
          <p:cNvSpPr txBox="1"/>
          <p:nvPr/>
        </p:nvSpPr>
        <p:spPr>
          <a:xfrm>
            <a:off x="3583092" y="3973753"/>
            <a:ext cx="2587416" cy="28067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Clr>
                <a:srgbClr val="000000"/>
              </a:buClr>
              <a:buSzPts val="1699"/>
              <a:buFont typeface="Arial"/>
              <a:buNone/>
            </a:pPr>
            <a:r>
              <a:rPr b="1" i="0" lang="en-US" sz="1699" u="none" cap="none" strike="noStrike">
                <a:solidFill>
                  <a:srgbClr val="422F01"/>
                </a:solidFill>
                <a:latin typeface="Quicksand"/>
                <a:ea typeface="Quicksand"/>
                <a:cs typeface="Quicksand"/>
                <a:sym typeface="Quicksand"/>
              </a:rPr>
              <a:t>Report 2</a:t>
            </a:r>
            <a:endParaRPr b="0" i="0" sz="1400" u="none" cap="none" strike="noStrike">
              <a:solidFill>
                <a:srgbClr val="000000"/>
              </a:solidFill>
              <a:latin typeface="Arial"/>
              <a:ea typeface="Arial"/>
              <a:cs typeface="Arial"/>
              <a:sym typeface="Arial"/>
            </a:endParaRPr>
          </a:p>
        </p:txBody>
      </p:sp>
      <p:sp>
        <p:nvSpPr>
          <p:cNvPr id="1024" name="Google Shape;1024;p58"/>
          <p:cNvSpPr txBox="1"/>
          <p:nvPr/>
        </p:nvSpPr>
        <p:spPr>
          <a:xfrm>
            <a:off x="452823" y="4522906"/>
            <a:ext cx="2414059" cy="123126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400"/>
              <a:buFont typeface="Arial"/>
              <a:buNone/>
            </a:pPr>
            <a:r>
              <a:rPr b="0" i="0" lang="en-US" sz="1400" u="sng" cap="none" strike="noStrike">
                <a:solidFill>
                  <a:srgbClr val="422F01"/>
                </a:solidFill>
                <a:latin typeface="Quicksand"/>
                <a:ea typeface="Quicksand"/>
                <a:cs typeface="Quicksand"/>
                <a:sym typeface="Quicksand"/>
              </a:rPr>
              <a:t>http://desktop-3rsabh2/ReportServer/Pages/ReportViewer.aspx?%2fReport_1&amp;rs:Command=Render</a:t>
            </a:r>
            <a:endParaRPr b="0" i="0" sz="1400" u="none" cap="none" strike="noStrike">
              <a:solidFill>
                <a:srgbClr val="000000"/>
              </a:solidFill>
              <a:latin typeface="Arial"/>
              <a:ea typeface="Arial"/>
              <a:cs typeface="Arial"/>
              <a:sym typeface="Arial"/>
            </a:endParaRPr>
          </a:p>
        </p:txBody>
      </p:sp>
      <p:cxnSp>
        <p:nvCxnSpPr>
          <p:cNvPr id="1025" name="Google Shape;1025;p58"/>
          <p:cNvCxnSpPr/>
          <p:nvPr/>
        </p:nvCxnSpPr>
        <p:spPr>
          <a:xfrm>
            <a:off x="463020" y="4559726"/>
            <a:ext cx="2414059" cy="0"/>
          </a:xfrm>
          <a:prstGeom prst="straightConnector1">
            <a:avLst/>
          </a:prstGeom>
          <a:noFill/>
          <a:ln cap="rnd" cmpd="sng" w="19050">
            <a:solidFill>
              <a:srgbClr val="6D592D"/>
            </a:solidFill>
            <a:prstDash val="dot"/>
            <a:round/>
            <a:headEnd len="sm" w="sm" type="none"/>
            <a:tailEnd len="sm" w="sm" type="none"/>
          </a:ln>
        </p:spPr>
      </p:cxnSp>
      <p:sp>
        <p:nvSpPr>
          <p:cNvPr id="1026" name="Google Shape;1026;p58"/>
          <p:cNvSpPr txBox="1"/>
          <p:nvPr/>
        </p:nvSpPr>
        <p:spPr>
          <a:xfrm>
            <a:off x="463020" y="3981998"/>
            <a:ext cx="2414059" cy="280670"/>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Clr>
                <a:srgbClr val="000000"/>
              </a:buClr>
              <a:buSzPts val="1699"/>
              <a:buFont typeface="Arial"/>
              <a:buNone/>
            </a:pPr>
            <a:r>
              <a:rPr b="1" i="0" lang="en-US" sz="1699" u="none" cap="none" strike="noStrike">
                <a:solidFill>
                  <a:srgbClr val="422F01"/>
                </a:solidFill>
                <a:latin typeface="Quicksand"/>
                <a:ea typeface="Quicksand"/>
                <a:cs typeface="Quicksand"/>
                <a:sym typeface="Quicksand"/>
              </a:rPr>
              <a:t>Report 1</a:t>
            </a:r>
            <a:endParaRPr b="0" i="0" sz="1400" u="none" cap="none" strike="noStrike">
              <a:solidFill>
                <a:srgbClr val="000000"/>
              </a:solidFill>
              <a:latin typeface="Arial"/>
              <a:ea typeface="Arial"/>
              <a:cs typeface="Arial"/>
              <a:sym typeface="Arial"/>
            </a:endParaRPr>
          </a:p>
        </p:txBody>
      </p:sp>
      <p:pic>
        <p:nvPicPr>
          <p:cNvPr id="1027" name="Google Shape;1027;p58"/>
          <p:cNvPicPr preferRelativeResize="0"/>
          <p:nvPr/>
        </p:nvPicPr>
        <p:blipFill rotWithShape="1">
          <a:blip r:embed="rId3">
            <a:alphaModFix/>
          </a:blip>
          <a:srcRect b="0" l="0" r="0" t="0"/>
          <a:stretch/>
        </p:blipFill>
        <p:spPr>
          <a:xfrm rot="5400000">
            <a:off x="9029556" y="6149388"/>
            <a:ext cx="894892" cy="1042087"/>
          </a:xfrm>
          <a:prstGeom prst="rect">
            <a:avLst/>
          </a:prstGeom>
          <a:noFill/>
          <a:ln>
            <a:noFill/>
          </a:ln>
        </p:spPr>
      </p:pic>
      <p:grpSp>
        <p:nvGrpSpPr>
          <p:cNvPr id="1028" name="Google Shape;1028;p58"/>
          <p:cNvGrpSpPr/>
          <p:nvPr/>
        </p:nvGrpSpPr>
        <p:grpSpPr>
          <a:xfrm>
            <a:off x="161404" y="92154"/>
            <a:ext cx="2450190" cy="1551625"/>
            <a:chOff x="565806" y="274551"/>
            <a:chExt cx="6416656" cy="3111580"/>
          </a:xfrm>
        </p:grpSpPr>
        <p:sp>
          <p:nvSpPr>
            <p:cNvPr id="1029" name="Google Shape;1029;p58"/>
            <p:cNvSpPr/>
            <p:nvPr/>
          </p:nvSpPr>
          <p:spPr>
            <a:xfrm>
              <a:off x="611908" y="274551"/>
              <a:ext cx="6370554" cy="3066838"/>
            </a:xfrm>
            <a:custGeom>
              <a:rect b="b" l="l" r="r" t="t"/>
              <a:pathLst>
                <a:path extrusionOk="0" h="3066838" w="6370554">
                  <a:moveTo>
                    <a:pt x="54485" y="183034"/>
                  </a:moveTo>
                  <a:lnTo>
                    <a:pt x="54485" y="152529"/>
                  </a:lnTo>
                  <a:cubicBezTo>
                    <a:pt x="123639" y="152529"/>
                    <a:pt x="180220" y="125073"/>
                    <a:pt x="180220" y="91517"/>
                  </a:cubicBezTo>
                  <a:cubicBezTo>
                    <a:pt x="180220" y="57961"/>
                    <a:pt x="123639" y="30506"/>
                    <a:pt x="54485" y="30506"/>
                  </a:cubicBezTo>
                  <a:lnTo>
                    <a:pt x="54485" y="0"/>
                  </a:lnTo>
                  <a:cubicBezTo>
                    <a:pt x="159264" y="0"/>
                    <a:pt x="243087" y="40674"/>
                    <a:pt x="243087" y="91517"/>
                  </a:cubicBezTo>
                  <a:cubicBezTo>
                    <a:pt x="243087" y="142360"/>
                    <a:pt x="159264" y="183034"/>
                    <a:pt x="54485" y="183034"/>
                  </a:cubicBezTo>
                  <a:close/>
                  <a:moveTo>
                    <a:pt x="3352924" y="105753"/>
                  </a:moveTo>
                  <a:lnTo>
                    <a:pt x="3352924" y="75248"/>
                  </a:lnTo>
                  <a:lnTo>
                    <a:pt x="2975720" y="75248"/>
                  </a:lnTo>
                  <a:lnTo>
                    <a:pt x="2975720" y="105753"/>
                  </a:lnTo>
                  <a:lnTo>
                    <a:pt x="3352924" y="105753"/>
                  </a:lnTo>
                  <a:close/>
                  <a:moveTo>
                    <a:pt x="3164322" y="3066838"/>
                  </a:moveTo>
                  <a:cubicBezTo>
                    <a:pt x="3269100" y="3066838"/>
                    <a:pt x="3352924" y="3026164"/>
                    <a:pt x="3352924" y="2975321"/>
                  </a:cubicBezTo>
                  <a:lnTo>
                    <a:pt x="3290056" y="2975321"/>
                  </a:lnTo>
                  <a:cubicBezTo>
                    <a:pt x="3290056" y="3008878"/>
                    <a:pt x="3233475" y="3036333"/>
                    <a:pt x="3164322" y="3036333"/>
                  </a:cubicBezTo>
                  <a:cubicBezTo>
                    <a:pt x="3095168" y="3036333"/>
                    <a:pt x="3038587" y="3008878"/>
                    <a:pt x="3038587" y="2975321"/>
                  </a:cubicBezTo>
                  <a:lnTo>
                    <a:pt x="2975720" y="2975321"/>
                  </a:lnTo>
                  <a:cubicBezTo>
                    <a:pt x="2975720" y="3025147"/>
                    <a:pt x="3059543" y="3066838"/>
                    <a:pt x="3164322" y="3066838"/>
                  </a:cubicBezTo>
                  <a:close/>
                  <a:moveTo>
                    <a:pt x="1561205" y="2286910"/>
                  </a:moveTo>
                  <a:cubicBezTo>
                    <a:pt x="1561205" y="2337752"/>
                    <a:pt x="1645028" y="2378427"/>
                    <a:pt x="1749807" y="2378427"/>
                  </a:cubicBezTo>
                  <a:lnTo>
                    <a:pt x="1749807" y="2347921"/>
                  </a:lnTo>
                  <a:cubicBezTo>
                    <a:pt x="1680653" y="2347921"/>
                    <a:pt x="1624073" y="2320466"/>
                    <a:pt x="1624073" y="2286910"/>
                  </a:cubicBezTo>
                  <a:cubicBezTo>
                    <a:pt x="1624073" y="2253353"/>
                    <a:pt x="1680653" y="2225898"/>
                    <a:pt x="1749807" y="2225898"/>
                  </a:cubicBezTo>
                  <a:lnTo>
                    <a:pt x="1749807" y="2195392"/>
                  </a:lnTo>
                  <a:cubicBezTo>
                    <a:pt x="1647124" y="2195392"/>
                    <a:pt x="1561205" y="2237084"/>
                    <a:pt x="1561205" y="2286910"/>
                  </a:cubicBezTo>
                  <a:close/>
                  <a:moveTo>
                    <a:pt x="266139" y="1629004"/>
                  </a:moveTo>
                  <a:lnTo>
                    <a:pt x="310146" y="1606633"/>
                  </a:lnTo>
                  <a:lnTo>
                    <a:pt x="44008" y="1477492"/>
                  </a:lnTo>
                  <a:lnTo>
                    <a:pt x="0" y="1498846"/>
                  </a:lnTo>
                  <a:lnTo>
                    <a:pt x="266139" y="1629004"/>
                  </a:lnTo>
                  <a:close/>
                  <a:moveTo>
                    <a:pt x="6370555" y="842974"/>
                  </a:moveTo>
                  <a:lnTo>
                    <a:pt x="6370555" y="812468"/>
                  </a:lnTo>
                  <a:lnTo>
                    <a:pt x="5993351" y="812468"/>
                  </a:lnTo>
                  <a:lnTo>
                    <a:pt x="5993351" y="842974"/>
                  </a:lnTo>
                  <a:lnTo>
                    <a:pt x="6370555" y="842974"/>
                  </a:lnTo>
                  <a:close/>
                  <a:moveTo>
                    <a:pt x="6087652" y="1558841"/>
                  </a:moveTo>
                  <a:cubicBezTo>
                    <a:pt x="6087652" y="1609683"/>
                    <a:pt x="6171475" y="1650358"/>
                    <a:pt x="6276254" y="1650358"/>
                  </a:cubicBezTo>
                  <a:lnTo>
                    <a:pt x="6276254" y="1619852"/>
                  </a:lnTo>
                  <a:cubicBezTo>
                    <a:pt x="6207100" y="1619852"/>
                    <a:pt x="6150519" y="1592397"/>
                    <a:pt x="6150519" y="1558841"/>
                  </a:cubicBezTo>
                  <a:cubicBezTo>
                    <a:pt x="6150519" y="1525284"/>
                    <a:pt x="6207100" y="1497829"/>
                    <a:pt x="6276254" y="1497829"/>
                  </a:cubicBezTo>
                  <a:lnTo>
                    <a:pt x="6276254" y="1467323"/>
                  </a:lnTo>
                  <a:cubicBezTo>
                    <a:pt x="6173570" y="1467323"/>
                    <a:pt x="6087652" y="1507998"/>
                    <a:pt x="6087652" y="1558841"/>
                  </a:cubicBezTo>
                  <a:close/>
                  <a:moveTo>
                    <a:pt x="3254432" y="824670"/>
                  </a:moveTo>
                  <a:cubicBezTo>
                    <a:pt x="3254432" y="773828"/>
                    <a:pt x="3170608" y="733153"/>
                    <a:pt x="3065830" y="733153"/>
                  </a:cubicBezTo>
                  <a:lnTo>
                    <a:pt x="3065830" y="763659"/>
                  </a:lnTo>
                  <a:cubicBezTo>
                    <a:pt x="3134983" y="763659"/>
                    <a:pt x="3191564" y="791114"/>
                    <a:pt x="3191564" y="824670"/>
                  </a:cubicBezTo>
                  <a:cubicBezTo>
                    <a:pt x="3191564" y="858227"/>
                    <a:pt x="3134983" y="885682"/>
                    <a:pt x="3065830" y="885682"/>
                  </a:cubicBezTo>
                  <a:lnTo>
                    <a:pt x="3065830" y="916187"/>
                  </a:lnTo>
                  <a:cubicBezTo>
                    <a:pt x="3170608" y="916187"/>
                    <a:pt x="3254432" y="874496"/>
                    <a:pt x="3254432" y="824670"/>
                  </a:cubicBezTo>
                  <a:close/>
                  <a:moveTo>
                    <a:pt x="1684844" y="731120"/>
                  </a:moveTo>
                  <a:lnTo>
                    <a:pt x="1621977" y="731120"/>
                  </a:lnTo>
                  <a:lnTo>
                    <a:pt x="1621977" y="914154"/>
                  </a:lnTo>
                  <a:lnTo>
                    <a:pt x="1684844" y="914154"/>
                  </a:lnTo>
                  <a:lnTo>
                    <a:pt x="1684844" y="731120"/>
                  </a:lnTo>
                  <a:close/>
                  <a:moveTo>
                    <a:pt x="3350828" y="1571043"/>
                  </a:moveTo>
                  <a:lnTo>
                    <a:pt x="3350828" y="1540537"/>
                  </a:lnTo>
                  <a:lnTo>
                    <a:pt x="2973624" y="1540537"/>
                  </a:lnTo>
                  <a:lnTo>
                    <a:pt x="2973624" y="1571043"/>
                  </a:lnTo>
                  <a:lnTo>
                    <a:pt x="3350828" y="1571043"/>
                  </a:lnTo>
                  <a:close/>
                  <a:moveTo>
                    <a:pt x="6370555" y="3034299"/>
                  </a:moveTo>
                  <a:lnTo>
                    <a:pt x="6370555" y="3003793"/>
                  </a:lnTo>
                  <a:lnTo>
                    <a:pt x="5993351" y="3003793"/>
                  </a:lnTo>
                  <a:lnTo>
                    <a:pt x="5993351" y="3034299"/>
                  </a:lnTo>
                  <a:lnTo>
                    <a:pt x="6370555" y="3034299"/>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58"/>
            <p:cNvSpPr/>
            <p:nvPr/>
          </p:nvSpPr>
          <p:spPr>
            <a:xfrm>
              <a:off x="565806" y="274551"/>
              <a:ext cx="6383127" cy="3111580"/>
            </a:xfrm>
            <a:custGeom>
              <a:rect b="b" l="l" r="r" t="t"/>
              <a:pathLst>
                <a:path extrusionOk="0" h="3111580" w="6383127">
                  <a:moveTo>
                    <a:pt x="6259488" y="2380460"/>
                  </a:moveTo>
                  <a:lnTo>
                    <a:pt x="6196621" y="2380460"/>
                  </a:lnTo>
                  <a:lnTo>
                    <a:pt x="6196621" y="2197426"/>
                  </a:lnTo>
                  <a:lnTo>
                    <a:pt x="6259488" y="2197426"/>
                  </a:lnTo>
                  <a:lnTo>
                    <a:pt x="6259488" y="2380460"/>
                  </a:lnTo>
                  <a:close/>
                  <a:moveTo>
                    <a:pt x="1730946" y="0"/>
                  </a:moveTo>
                  <a:lnTo>
                    <a:pt x="1668079" y="0"/>
                  </a:lnTo>
                  <a:lnTo>
                    <a:pt x="1668079" y="183034"/>
                  </a:lnTo>
                  <a:lnTo>
                    <a:pt x="1730946" y="183034"/>
                  </a:lnTo>
                  <a:lnTo>
                    <a:pt x="1730946" y="0"/>
                  </a:lnTo>
                  <a:close/>
                  <a:moveTo>
                    <a:pt x="88014" y="902968"/>
                  </a:moveTo>
                  <a:lnTo>
                    <a:pt x="44007" y="881614"/>
                  </a:lnTo>
                  <a:lnTo>
                    <a:pt x="310145" y="752474"/>
                  </a:lnTo>
                  <a:lnTo>
                    <a:pt x="354152" y="773828"/>
                  </a:lnTo>
                  <a:lnTo>
                    <a:pt x="88014" y="902968"/>
                  </a:lnTo>
                  <a:close/>
                  <a:moveTo>
                    <a:pt x="4555784" y="36607"/>
                  </a:moveTo>
                  <a:lnTo>
                    <a:pt x="4599791" y="15253"/>
                  </a:lnTo>
                  <a:lnTo>
                    <a:pt x="4865929" y="144394"/>
                  </a:lnTo>
                  <a:lnTo>
                    <a:pt x="4821922" y="165748"/>
                  </a:lnTo>
                  <a:lnTo>
                    <a:pt x="4555784" y="36607"/>
                  </a:lnTo>
                  <a:close/>
                  <a:moveTo>
                    <a:pt x="4907841" y="869412"/>
                  </a:moveTo>
                  <a:lnTo>
                    <a:pt x="4844974" y="869412"/>
                  </a:lnTo>
                  <a:cubicBezTo>
                    <a:pt x="4844974" y="835856"/>
                    <a:pt x="4788393" y="808401"/>
                    <a:pt x="4719239" y="808401"/>
                  </a:cubicBezTo>
                  <a:cubicBezTo>
                    <a:pt x="4650085" y="808401"/>
                    <a:pt x="4593505" y="835856"/>
                    <a:pt x="4593505" y="869412"/>
                  </a:cubicBezTo>
                  <a:lnTo>
                    <a:pt x="4530637" y="869412"/>
                  </a:lnTo>
                  <a:cubicBezTo>
                    <a:pt x="4530637" y="818569"/>
                    <a:pt x="4614460" y="777895"/>
                    <a:pt x="4719239" y="777895"/>
                  </a:cubicBezTo>
                  <a:cubicBezTo>
                    <a:pt x="4821923" y="777895"/>
                    <a:pt x="4907841" y="819586"/>
                    <a:pt x="4907841" y="869412"/>
                  </a:cubicBezTo>
                  <a:close/>
                  <a:moveTo>
                    <a:pt x="3109836" y="2370292"/>
                  </a:moveTo>
                  <a:lnTo>
                    <a:pt x="3065829" y="2348938"/>
                  </a:lnTo>
                  <a:lnTo>
                    <a:pt x="3331967" y="2219797"/>
                  </a:lnTo>
                  <a:lnTo>
                    <a:pt x="3375974" y="2241151"/>
                  </a:lnTo>
                  <a:lnTo>
                    <a:pt x="3109836" y="2370292"/>
                  </a:lnTo>
                  <a:close/>
                  <a:moveTo>
                    <a:pt x="217940" y="2379443"/>
                  </a:moveTo>
                  <a:lnTo>
                    <a:pt x="155072" y="2379443"/>
                  </a:lnTo>
                  <a:lnTo>
                    <a:pt x="155072" y="2196409"/>
                  </a:lnTo>
                  <a:lnTo>
                    <a:pt x="217940" y="2196409"/>
                  </a:lnTo>
                  <a:lnTo>
                    <a:pt x="217940" y="2379443"/>
                  </a:lnTo>
                  <a:close/>
                  <a:moveTo>
                    <a:pt x="4748577" y="3111580"/>
                  </a:moveTo>
                  <a:lnTo>
                    <a:pt x="4685710" y="3111580"/>
                  </a:lnTo>
                  <a:lnTo>
                    <a:pt x="4685710" y="2928546"/>
                  </a:lnTo>
                  <a:lnTo>
                    <a:pt x="4748577" y="2928546"/>
                  </a:lnTo>
                  <a:lnTo>
                    <a:pt x="4748577" y="3111580"/>
                  </a:lnTo>
                  <a:close/>
                  <a:moveTo>
                    <a:pt x="377204" y="3065821"/>
                  </a:moveTo>
                  <a:lnTo>
                    <a:pt x="314336" y="3065821"/>
                  </a:lnTo>
                  <a:cubicBezTo>
                    <a:pt x="314336" y="3032265"/>
                    <a:pt x="257756" y="3004810"/>
                    <a:pt x="188602" y="3004810"/>
                  </a:cubicBezTo>
                  <a:cubicBezTo>
                    <a:pt x="119448" y="3004810"/>
                    <a:pt x="62867" y="3032265"/>
                    <a:pt x="62867" y="3065821"/>
                  </a:cubicBezTo>
                  <a:lnTo>
                    <a:pt x="0" y="3065821"/>
                  </a:lnTo>
                  <a:cubicBezTo>
                    <a:pt x="0" y="3014978"/>
                    <a:pt x="83823" y="2974304"/>
                    <a:pt x="188602" y="2974304"/>
                  </a:cubicBezTo>
                  <a:cubicBezTo>
                    <a:pt x="293381" y="2974304"/>
                    <a:pt x="377204" y="3014978"/>
                    <a:pt x="377204" y="3065821"/>
                  </a:cubicBezTo>
                  <a:close/>
                  <a:moveTo>
                    <a:pt x="6116988" y="166765"/>
                  </a:moveTo>
                  <a:lnTo>
                    <a:pt x="6072982" y="145411"/>
                  </a:lnTo>
                  <a:lnTo>
                    <a:pt x="6339120" y="16270"/>
                  </a:lnTo>
                  <a:lnTo>
                    <a:pt x="6383127" y="37624"/>
                  </a:lnTo>
                  <a:lnTo>
                    <a:pt x="6116988" y="166765"/>
                  </a:lnTo>
                  <a:close/>
                  <a:moveTo>
                    <a:pt x="1584256" y="3099378"/>
                  </a:moveTo>
                  <a:lnTo>
                    <a:pt x="1540249" y="3078023"/>
                  </a:lnTo>
                  <a:lnTo>
                    <a:pt x="1806387" y="2948883"/>
                  </a:lnTo>
                  <a:lnTo>
                    <a:pt x="1850394" y="2970237"/>
                  </a:lnTo>
                  <a:lnTo>
                    <a:pt x="1584256" y="3099378"/>
                  </a:lnTo>
                  <a:close/>
                  <a:moveTo>
                    <a:pt x="4599791" y="1634088"/>
                  </a:moveTo>
                  <a:lnTo>
                    <a:pt x="4555784" y="1612734"/>
                  </a:lnTo>
                  <a:lnTo>
                    <a:pt x="4821922" y="1483593"/>
                  </a:lnTo>
                  <a:lnTo>
                    <a:pt x="4865930" y="1504947"/>
                  </a:lnTo>
                  <a:lnTo>
                    <a:pt x="4599791" y="1634088"/>
                  </a:lnTo>
                  <a:close/>
                  <a:moveTo>
                    <a:pt x="1510911" y="1510032"/>
                  </a:moveTo>
                  <a:lnTo>
                    <a:pt x="1573778" y="1510032"/>
                  </a:lnTo>
                  <a:cubicBezTo>
                    <a:pt x="1573778" y="1543588"/>
                    <a:pt x="1630359" y="1571043"/>
                    <a:pt x="1699513" y="1571043"/>
                  </a:cubicBezTo>
                  <a:cubicBezTo>
                    <a:pt x="1768667" y="1571043"/>
                    <a:pt x="1825247" y="1543588"/>
                    <a:pt x="1825247" y="1510032"/>
                  </a:cubicBezTo>
                  <a:lnTo>
                    <a:pt x="1888115" y="1510032"/>
                  </a:lnTo>
                  <a:cubicBezTo>
                    <a:pt x="1888115" y="1560874"/>
                    <a:pt x="1804291" y="1601549"/>
                    <a:pt x="1699513" y="1601549"/>
                  </a:cubicBezTo>
                  <a:cubicBezTo>
                    <a:pt x="1596829" y="1601549"/>
                    <a:pt x="1510911" y="1560874"/>
                    <a:pt x="1510911" y="1510032"/>
                  </a:cubicBezTo>
                  <a:close/>
                  <a:moveTo>
                    <a:pt x="4907841" y="2332668"/>
                  </a:moveTo>
                  <a:lnTo>
                    <a:pt x="4844974" y="2332668"/>
                  </a:lnTo>
                  <a:cubicBezTo>
                    <a:pt x="4844974" y="2299112"/>
                    <a:pt x="4788393" y="2271657"/>
                    <a:pt x="4719239" y="2271657"/>
                  </a:cubicBezTo>
                  <a:cubicBezTo>
                    <a:pt x="4650085" y="2271657"/>
                    <a:pt x="4593505" y="2299112"/>
                    <a:pt x="4593505" y="2332668"/>
                  </a:cubicBezTo>
                  <a:lnTo>
                    <a:pt x="4530637" y="2332668"/>
                  </a:lnTo>
                  <a:cubicBezTo>
                    <a:pt x="4530637" y="2281825"/>
                    <a:pt x="4614460" y="2241151"/>
                    <a:pt x="4719239" y="2241151"/>
                  </a:cubicBezTo>
                  <a:cubicBezTo>
                    <a:pt x="4824018" y="2241151"/>
                    <a:pt x="4907841" y="2282842"/>
                    <a:pt x="4907841" y="2332668"/>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58"/>
          <p:cNvGrpSpPr/>
          <p:nvPr/>
        </p:nvGrpSpPr>
        <p:grpSpPr>
          <a:xfrm>
            <a:off x="9022931" y="6619423"/>
            <a:ext cx="379735" cy="381478"/>
            <a:chOff x="1135" y="0"/>
            <a:chExt cx="506314" cy="508637"/>
          </a:xfrm>
        </p:grpSpPr>
        <p:sp>
          <p:nvSpPr>
            <p:cNvPr id="1032" name="Google Shape;1032;p58"/>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58"/>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57</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037" name="Shape 1037"/>
        <p:cNvGrpSpPr/>
        <p:nvPr/>
      </p:nvGrpSpPr>
      <p:grpSpPr>
        <a:xfrm>
          <a:off x="0" y="0"/>
          <a:ext cx="0" cy="0"/>
          <a:chOff x="0" y="0"/>
          <a:chExt cx="0" cy="0"/>
        </a:xfrm>
      </p:grpSpPr>
      <p:grpSp>
        <p:nvGrpSpPr>
          <p:cNvPr id="1038" name="Google Shape;1038;p59"/>
          <p:cNvGrpSpPr/>
          <p:nvPr/>
        </p:nvGrpSpPr>
        <p:grpSpPr>
          <a:xfrm>
            <a:off x="2346755" y="1147249"/>
            <a:ext cx="5768599" cy="1129774"/>
            <a:chOff x="0" y="0"/>
            <a:chExt cx="9798764" cy="1919079"/>
          </a:xfrm>
        </p:grpSpPr>
        <p:sp>
          <p:nvSpPr>
            <p:cNvPr id="1039" name="Google Shape;1039;p59"/>
            <p:cNvSpPr/>
            <p:nvPr/>
          </p:nvSpPr>
          <p:spPr>
            <a:xfrm>
              <a:off x="92710" y="106680"/>
              <a:ext cx="9694624" cy="1799699"/>
            </a:xfrm>
            <a:custGeom>
              <a:rect b="b" l="l" r="r" t="t"/>
              <a:pathLst>
                <a:path extrusionOk="0" h="1799699" w="9694624">
                  <a:moveTo>
                    <a:pt x="9667954" y="1610469"/>
                  </a:moveTo>
                  <a:cubicBezTo>
                    <a:pt x="9667954" y="1698099"/>
                    <a:pt x="9591754" y="1769219"/>
                    <a:pt x="9510474" y="1769219"/>
                  </a:cubicBezTo>
                  <a:lnTo>
                    <a:pt x="66040" y="1769219"/>
                  </a:lnTo>
                  <a:cubicBezTo>
                    <a:pt x="43180" y="1769219"/>
                    <a:pt x="20320" y="1764139"/>
                    <a:pt x="0" y="1755249"/>
                  </a:cubicBezTo>
                  <a:cubicBezTo>
                    <a:pt x="26670" y="1783189"/>
                    <a:pt x="63500" y="1799699"/>
                    <a:pt x="155917" y="1799699"/>
                  </a:cubicBezTo>
                  <a:lnTo>
                    <a:pt x="9548574" y="1799699"/>
                  </a:lnTo>
                  <a:cubicBezTo>
                    <a:pt x="9628584" y="1799699"/>
                    <a:pt x="9694624" y="1733659"/>
                    <a:pt x="9694624" y="1653649"/>
                  </a:cubicBezTo>
                  <a:lnTo>
                    <a:pt x="9694624" y="95250"/>
                  </a:lnTo>
                  <a:cubicBezTo>
                    <a:pt x="9694624" y="58420"/>
                    <a:pt x="9680654" y="25400"/>
                    <a:pt x="9659064" y="0"/>
                  </a:cubicBezTo>
                  <a:cubicBezTo>
                    <a:pt x="9665414" y="16510"/>
                    <a:pt x="9667954" y="34290"/>
                    <a:pt x="9667954" y="52070"/>
                  </a:cubicBezTo>
                  <a:lnTo>
                    <a:pt x="9667954" y="1610469"/>
                  </a:lnTo>
                  <a:lnTo>
                    <a:pt x="9667954" y="161046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59"/>
            <p:cNvSpPr/>
            <p:nvPr/>
          </p:nvSpPr>
          <p:spPr>
            <a:xfrm>
              <a:off x="12700" y="12700"/>
              <a:ext cx="9733994" cy="1850499"/>
            </a:xfrm>
            <a:custGeom>
              <a:rect b="b" l="l" r="r" t="t"/>
              <a:pathLst>
                <a:path extrusionOk="0" h="1850499" w="9733994">
                  <a:moveTo>
                    <a:pt x="146050" y="1850499"/>
                  </a:moveTo>
                  <a:lnTo>
                    <a:pt x="9587944" y="1850499"/>
                  </a:lnTo>
                  <a:cubicBezTo>
                    <a:pt x="9667954" y="1850499"/>
                    <a:pt x="9733994" y="1784459"/>
                    <a:pt x="9733994" y="1704449"/>
                  </a:cubicBezTo>
                  <a:lnTo>
                    <a:pt x="9733994" y="146050"/>
                  </a:lnTo>
                  <a:cubicBezTo>
                    <a:pt x="9733994" y="66040"/>
                    <a:pt x="9667954" y="0"/>
                    <a:pt x="9587944" y="0"/>
                  </a:cubicBezTo>
                  <a:lnTo>
                    <a:pt x="146050" y="0"/>
                  </a:lnTo>
                  <a:cubicBezTo>
                    <a:pt x="66040" y="0"/>
                    <a:pt x="0" y="66040"/>
                    <a:pt x="0" y="146050"/>
                  </a:cubicBezTo>
                  <a:lnTo>
                    <a:pt x="0" y="1704449"/>
                  </a:lnTo>
                  <a:cubicBezTo>
                    <a:pt x="0" y="1785729"/>
                    <a:pt x="66040" y="1850499"/>
                    <a:pt x="146050" y="185049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59"/>
            <p:cNvSpPr/>
            <p:nvPr/>
          </p:nvSpPr>
          <p:spPr>
            <a:xfrm>
              <a:off x="0" y="0"/>
              <a:ext cx="9798764" cy="1919079"/>
            </a:xfrm>
            <a:custGeom>
              <a:rect b="b" l="l" r="r" t="t"/>
              <a:pathLst>
                <a:path extrusionOk="0" h="1919079" w="9798764">
                  <a:moveTo>
                    <a:pt x="9735264" y="74930"/>
                  </a:moveTo>
                  <a:cubicBezTo>
                    <a:pt x="9707325" y="30480"/>
                    <a:pt x="9657794" y="0"/>
                    <a:pt x="9600644" y="0"/>
                  </a:cubicBezTo>
                  <a:lnTo>
                    <a:pt x="158750" y="0"/>
                  </a:lnTo>
                  <a:cubicBezTo>
                    <a:pt x="71120" y="0"/>
                    <a:pt x="0" y="71120"/>
                    <a:pt x="0" y="158750"/>
                  </a:cubicBezTo>
                  <a:lnTo>
                    <a:pt x="0" y="1717149"/>
                  </a:lnTo>
                  <a:cubicBezTo>
                    <a:pt x="0" y="1769219"/>
                    <a:pt x="25400" y="1814939"/>
                    <a:pt x="63500" y="1844149"/>
                  </a:cubicBezTo>
                  <a:cubicBezTo>
                    <a:pt x="91440" y="1888599"/>
                    <a:pt x="140970" y="1919079"/>
                    <a:pt x="257976" y="1919079"/>
                  </a:cubicBezTo>
                  <a:lnTo>
                    <a:pt x="9640014" y="1919079"/>
                  </a:lnTo>
                  <a:cubicBezTo>
                    <a:pt x="9727644" y="1919079"/>
                    <a:pt x="9798764" y="1847959"/>
                    <a:pt x="9798764" y="1760329"/>
                  </a:cubicBezTo>
                  <a:lnTo>
                    <a:pt x="9798764" y="201930"/>
                  </a:lnTo>
                  <a:cubicBezTo>
                    <a:pt x="9798764" y="149860"/>
                    <a:pt x="9773364" y="104140"/>
                    <a:pt x="9735264" y="74930"/>
                  </a:cubicBezTo>
                  <a:close/>
                  <a:moveTo>
                    <a:pt x="12700" y="1717149"/>
                  </a:moveTo>
                  <a:lnTo>
                    <a:pt x="12700" y="158750"/>
                  </a:lnTo>
                  <a:cubicBezTo>
                    <a:pt x="12700" y="78740"/>
                    <a:pt x="78740" y="12700"/>
                    <a:pt x="158750" y="12700"/>
                  </a:cubicBezTo>
                  <a:lnTo>
                    <a:pt x="9600644" y="12700"/>
                  </a:lnTo>
                  <a:cubicBezTo>
                    <a:pt x="9680654" y="12700"/>
                    <a:pt x="9746694" y="78740"/>
                    <a:pt x="9746694" y="158750"/>
                  </a:cubicBezTo>
                  <a:lnTo>
                    <a:pt x="9746694" y="1717149"/>
                  </a:lnTo>
                  <a:cubicBezTo>
                    <a:pt x="9746694" y="1797159"/>
                    <a:pt x="9680654" y="1863199"/>
                    <a:pt x="9600644" y="1863199"/>
                  </a:cubicBezTo>
                  <a:lnTo>
                    <a:pt x="158750" y="1863199"/>
                  </a:lnTo>
                  <a:cubicBezTo>
                    <a:pt x="78740" y="1863199"/>
                    <a:pt x="12700" y="1798429"/>
                    <a:pt x="12700" y="1717149"/>
                  </a:cubicBezTo>
                  <a:close/>
                  <a:moveTo>
                    <a:pt x="9787334" y="1760329"/>
                  </a:moveTo>
                  <a:cubicBezTo>
                    <a:pt x="9787334" y="1840338"/>
                    <a:pt x="9720025" y="1906379"/>
                    <a:pt x="9640014" y="1906379"/>
                  </a:cubicBezTo>
                  <a:lnTo>
                    <a:pt x="257976" y="1906379"/>
                  </a:lnTo>
                  <a:cubicBezTo>
                    <a:pt x="157480" y="1906379"/>
                    <a:pt x="120650" y="1889869"/>
                    <a:pt x="93980" y="1861929"/>
                  </a:cubicBezTo>
                  <a:cubicBezTo>
                    <a:pt x="114300" y="1870819"/>
                    <a:pt x="135890" y="1875898"/>
                    <a:pt x="160020" y="1875898"/>
                  </a:cubicBezTo>
                  <a:lnTo>
                    <a:pt x="9601914" y="1875898"/>
                  </a:lnTo>
                  <a:cubicBezTo>
                    <a:pt x="9689544" y="1875898"/>
                    <a:pt x="9760664" y="1804779"/>
                    <a:pt x="9760664" y="1717148"/>
                  </a:cubicBezTo>
                  <a:lnTo>
                    <a:pt x="9760664" y="158750"/>
                  </a:lnTo>
                  <a:cubicBezTo>
                    <a:pt x="9760664" y="140970"/>
                    <a:pt x="9756854" y="123190"/>
                    <a:pt x="9751775" y="106680"/>
                  </a:cubicBezTo>
                  <a:cubicBezTo>
                    <a:pt x="9773364" y="132080"/>
                    <a:pt x="9787334" y="165100"/>
                    <a:pt x="9787334" y="201930"/>
                  </a:cubicBezTo>
                  <a:lnTo>
                    <a:pt x="9787334" y="1760329"/>
                  </a:lnTo>
                  <a:cubicBezTo>
                    <a:pt x="9787334" y="1760329"/>
                    <a:pt x="9787334" y="1760329"/>
                    <a:pt x="9787334" y="1760329"/>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2" name="Google Shape;1042;p59"/>
          <p:cNvGrpSpPr/>
          <p:nvPr/>
        </p:nvGrpSpPr>
        <p:grpSpPr>
          <a:xfrm>
            <a:off x="9022931" y="6619423"/>
            <a:ext cx="379735" cy="381478"/>
            <a:chOff x="1135" y="0"/>
            <a:chExt cx="506314" cy="508637"/>
          </a:xfrm>
        </p:grpSpPr>
        <p:sp>
          <p:nvSpPr>
            <p:cNvPr id="1043" name="Google Shape;1043;p59"/>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59"/>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58</a:t>
              </a:r>
              <a:endParaRPr b="0" i="0" sz="1400" u="none" cap="none" strike="noStrike">
                <a:solidFill>
                  <a:srgbClr val="000000"/>
                </a:solidFill>
                <a:latin typeface="Arial"/>
                <a:ea typeface="Arial"/>
                <a:cs typeface="Arial"/>
                <a:sym typeface="Arial"/>
              </a:endParaRPr>
            </a:p>
          </p:txBody>
        </p:sp>
      </p:grpSp>
      <p:sp>
        <p:nvSpPr>
          <p:cNvPr id="1045" name="Google Shape;1045;p59"/>
          <p:cNvSpPr txBox="1"/>
          <p:nvPr/>
        </p:nvSpPr>
        <p:spPr>
          <a:xfrm>
            <a:off x="-1046345" y="233997"/>
            <a:ext cx="6795538" cy="4457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422F01"/>
                </a:solidFill>
                <a:latin typeface="Quicksand"/>
                <a:ea typeface="Quicksand"/>
                <a:cs typeface="Quicksand"/>
                <a:sym typeface="Quicksand"/>
              </a:rPr>
              <a:t>Report Builder</a:t>
            </a:r>
            <a:endParaRPr b="0" i="0" sz="1400" u="none" cap="none" strike="noStrike">
              <a:solidFill>
                <a:srgbClr val="000000"/>
              </a:solidFill>
              <a:latin typeface="Arial"/>
              <a:ea typeface="Arial"/>
              <a:cs typeface="Arial"/>
              <a:sym typeface="Arial"/>
            </a:endParaRPr>
          </a:p>
        </p:txBody>
      </p:sp>
      <p:sp>
        <p:nvSpPr>
          <p:cNvPr id="1046" name="Google Shape;1046;p59"/>
          <p:cNvSpPr txBox="1"/>
          <p:nvPr/>
        </p:nvSpPr>
        <p:spPr>
          <a:xfrm>
            <a:off x="2646050" y="1293405"/>
            <a:ext cx="5170008" cy="789838"/>
          </a:xfrm>
          <a:prstGeom prst="rect">
            <a:avLst/>
          </a:prstGeom>
          <a:noFill/>
          <a:ln>
            <a:noFill/>
          </a:ln>
        </p:spPr>
        <p:txBody>
          <a:bodyPr anchorCtr="0" anchor="t" bIns="0" lIns="0" spcFirstLastPara="1" rIns="0" wrap="square" tIns="0">
            <a:spAutoFit/>
          </a:bodyPr>
          <a:lstStyle/>
          <a:p>
            <a:pPr indent="0" lvl="0" marL="0" marR="0" rtl="0" algn="ctr">
              <a:lnSpc>
                <a:spcPct val="139973"/>
              </a:lnSpc>
              <a:spcBef>
                <a:spcPts val="0"/>
              </a:spcBef>
              <a:spcAft>
                <a:spcPts val="0"/>
              </a:spcAft>
              <a:buClr>
                <a:srgbClr val="000000"/>
              </a:buClr>
              <a:buSzPts val="2279"/>
              <a:buFont typeface="Arial"/>
              <a:buNone/>
            </a:pPr>
            <a:r>
              <a:rPr b="1" i="0" lang="en-US" sz="2279" u="none" cap="none" strike="noStrike">
                <a:solidFill>
                  <a:srgbClr val="000000"/>
                </a:solidFill>
                <a:latin typeface="Quicksand"/>
                <a:ea typeface="Quicksand"/>
                <a:cs typeface="Quicksand"/>
                <a:sym typeface="Quicksand"/>
              </a:rPr>
              <a:t>Xây dựng báo cáo đặt phòng của khách hàng tại khách sạn</a:t>
            </a:r>
            <a:endParaRPr b="0" i="0" sz="1400" u="none" cap="none" strike="noStrike">
              <a:solidFill>
                <a:srgbClr val="000000"/>
              </a:solidFill>
              <a:latin typeface="Arial"/>
              <a:ea typeface="Arial"/>
              <a:cs typeface="Arial"/>
              <a:sym typeface="Arial"/>
            </a:endParaRPr>
          </a:p>
        </p:txBody>
      </p:sp>
      <p:grpSp>
        <p:nvGrpSpPr>
          <p:cNvPr id="1047" name="Google Shape;1047;p59"/>
          <p:cNvGrpSpPr/>
          <p:nvPr/>
        </p:nvGrpSpPr>
        <p:grpSpPr>
          <a:xfrm>
            <a:off x="2346755" y="2802414"/>
            <a:ext cx="5768599" cy="2472894"/>
            <a:chOff x="0" y="0"/>
            <a:chExt cx="6496843" cy="2785079"/>
          </a:xfrm>
        </p:grpSpPr>
        <p:sp>
          <p:nvSpPr>
            <p:cNvPr id="1048" name="Google Shape;1048;p59"/>
            <p:cNvSpPr/>
            <p:nvPr/>
          </p:nvSpPr>
          <p:spPr>
            <a:xfrm>
              <a:off x="92710" y="106680"/>
              <a:ext cx="6392703" cy="2665699"/>
            </a:xfrm>
            <a:custGeom>
              <a:rect b="b" l="l" r="r" t="t"/>
              <a:pathLst>
                <a:path extrusionOk="0" h="2665699" w="6392703">
                  <a:moveTo>
                    <a:pt x="6366033" y="2476469"/>
                  </a:moveTo>
                  <a:cubicBezTo>
                    <a:pt x="6366033" y="2564099"/>
                    <a:pt x="6289833" y="2635219"/>
                    <a:pt x="6208553" y="2635219"/>
                  </a:cubicBezTo>
                  <a:lnTo>
                    <a:pt x="66040" y="2635219"/>
                  </a:lnTo>
                  <a:cubicBezTo>
                    <a:pt x="43180" y="2635219"/>
                    <a:pt x="20320" y="2630139"/>
                    <a:pt x="0" y="2621249"/>
                  </a:cubicBezTo>
                  <a:cubicBezTo>
                    <a:pt x="26670" y="2649189"/>
                    <a:pt x="63500" y="2665699"/>
                    <a:pt x="134872" y="2665699"/>
                  </a:cubicBezTo>
                  <a:lnTo>
                    <a:pt x="6246653" y="2665699"/>
                  </a:lnTo>
                  <a:cubicBezTo>
                    <a:pt x="6326663" y="2665699"/>
                    <a:pt x="6392703" y="2599659"/>
                    <a:pt x="6392703" y="2519649"/>
                  </a:cubicBezTo>
                  <a:lnTo>
                    <a:pt x="6392703" y="95250"/>
                  </a:lnTo>
                  <a:cubicBezTo>
                    <a:pt x="6392703" y="58420"/>
                    <a:pt x="6378733" y="25400"/>
                    <a:pt x="6357143" y="0"/>
                  </a:cubicBezTo>
                  <a:cubicBezTo>
                    <a:pt x="6363493" y="16510"/>
                    <a:pt x="6366033" y="34290"/>
                    <a:pt x="6366033" y="52070"/>
                  </a:cubicBezTo>
                  <a:lnTo>
                    <a:pt x="6366033" y="2476469"/>
                  </a:lnTo>
                  <a:lnTo>
                    <a:pt x="6366033" y="247646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59"/>
            <p:cNvSpPr/>
            <p:nvPr/>
          </p:nvSpPr>
          <p:spPr>
            <a:xfrm>
              <a:off x="12700" y="12700"/>
              <a:ext cx="6432073" cy="2716499"/>
            </a:xfrm>
            <a:custGeom>
              <a:rect b="b" l="l" r="r" t="t"/>
              <a:pathLst>
                <a:path extrusionOk="0" h="2716499" w="6432073">
                  <a:moveTo>
                    <a:pt x="146050" y="2716499"/>
                  </a:moveTo>
                  <a:lnTo>
                    <a:pt x="6286023" y="2716499"/>
                  </a:lnTo>
                  <a:cubicBezTo>
                    <a:pt x="6366033" y="2716499"/>
                    <a:pt x="6432073" y="2650459"/>
                    <a:pt x="6432073" y="2570449"/>
                  </a:cubicBezTo>
                  <a:lnTo>
                    <a:pt x="6432073" y="146050"/>
                  </a:lnTo>
                  <a:cubicBezTo>
                    <a:pt x="6432073" y="66040"/>
                    <a:pt x="6366033" y="0"/>
                    <a:pt x="6286023" y="0"/>
                  </a:cubicBezTo>
                  <a:lnTo>
                    <a:pt x="146050" y="0"/>
                  </a:lnTo>
                  <a:cubicBezTo>
                    <a:pt x="66040" y="0"/>
                    <a:pt x="0" y="66040"/>
                    <a:pt x="0" y="146050"/>
                  </a:cubicBezTo>
                  <a:lnTo>
                    <a:pt x="0" y="2570449"/>
                  </a:lnTo>
                  <a:cubicBezTo>
                    <a:pt x="0" y="2651729"/>
                    <a:pt x="66040" y="2716499"/>
                    <a:pt x="146050" y="271649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59"/>
            <p:cNvSpPr/>
            <p:nvPr/>
          </p:nvSpPr>
          <p:spPr>
            <a:xfrm>
              <a:off x="0" y="0"/>
              <a:ext cx="6496843" cy="2785079"/>
            </a:xfrm>
            <a:custGeom>
              <a:rect b="b" l="l" r="r" t="t"/>
              <a:pathLst>
                <a:path extrusionOk="0" h="2785079" w="6496843">
                  <a:moveTo>
                    <a:pt x="6433343" y="74930"/>
                  </a:moveTo>
                  <a:cubicBezTo>
                    <a:pt x="6405403" y="30480"/>
                    <a:pt x="6355873" y="0"/>
                    <a:pt x="6298723" y="0"/>
                  </a:cubicBezTo>
                  <a:lnTo>
                    <a:pt x="158750" y="0"/>
                  </a:lnTo>
                  <a:cubicBezTo>
                    <a:pt x="71120" y="0"/>
                    <a:pt x="0" y="71120"/>
                    <a:pt x="0" y="158750"/>
                  </a:cubicBezTo>
                  <a:lnTo>
                    <a:pt x="0" y="2583149"/>
                  </a:lnTo>
                  <a:cubicBezTo>
                    <a:pt x="0" y="2635219"/>
                    <a:pt x="25400" y="2680939"/>
                    <a:pt x="63500" y="2710149"/>
                  </a:cubicBezTo>
                  <a:cubicBezTo>
                    <a:pt x="91440" y="2754599"/>
                    <a:pt x="140970" y="2785079"/>
                    <a:pt x="233647" y="2785079"/>
                  </a:cubicBezTo>
                  <a:lnTo>
                    <a:pt x="6338093" y="2785079"/>
                  </a:lnTo>
                  <a:cubicBezTo>
                    <a:pt x="6425723" y="2785079"/>
                    <a:pt x="6496843" y="2713959"/>
                    <a:pt x="6496843" y="2626329"/>
                  </a:cubicBezTo>
                  <a:lnTo>
                    <a:pt x="6496843" y="201930"/>
                  </a:lnTo>
                  <a:cubicBezTo>
                    <a:pt x="6496843" y="149860"/>
                    <a:pt x="6471443" y="104140"/>
                    <a:pt x="6433343" y="74930"/>
                  </a:cubicBezTo>
                  <a:close/>
                  <a:moveTo>
                    <a:pt x="12700" y="2583149"/>
                  </a:moveTo>
                  <a:lnTo>
                    <a:pt x="12700" y="158750"/>
                  </a:lnTo>
                  <a:cubicBezTo>
                    <a:pt x="12700" y="78740"/>
                    <a:pt x="78740" y="12700"/>
                    <a:pt x="158750" y="12700"/>
                  </a:cubicBezTo>
                  <a:lnTo>
                    <a:pt x="6298723" y="12700"/>
                  </a:lnTo>
                  <a:cubicBezTo>
                    <a:pt x="6378733" y="12700"/>
                    <a:pt x="6444773" y="78740"/>
                    <a:pt x="6444773" y="158750"/>
                  </a:cubicBezTo>
                  <a:lnTo>
                    <a:pt x="6444773" y="2583149"/>
                  </a:lnTo>
                  <a:cubicBezTo>
                    <a:pt x="6444773" y="2663159"/>
                    <a:pt x="6378733" y="2729199"/>
                    <a:pt x="6298723" y="2729199"/>
                  </a:cubicBezTo>
                  <a:lnTo>
                    <a:pt x="158750" y="2729199"/>
                  </a:lnTo>
                  <a:cubicBezTo>
                    <a:pt x="78740" y="2729199"/>
                    <a:pt x="12700" y="2664429"/>
                    <a:pt x="12700" y="2583149"/>
                  </a:cubicBezTo>
                  <a:close/>
                  <a:moveTo>
                    <a:pt x="6485413" y="2626329"/>
                  </a:moveTo>
                  <a:cubicBezTo>
                    <a:pt x="6485413" y="2706339"/>
                    <a:pt x="6418103" y="2772379"/>
                    <a:pt x="6338093" y="2772379"/>
                  </a:cubicBezTo>
                  <a:lnTo>
                    <a:pt x="233647" y="2772379"/>
                  </a:lnTo>
                  <a:cubicBezTo>
                    <a:pt x="157480" y="2772379"/>
                    <a:pt x="120650" y="2755869"/>
                    <a:pt x="93980" y="2727929"/>
                  </a:cubicBezTo>
                  <a:cubicBezTo>
                    <a:pt x="114300" y="2736819"/>
                    <a:pt x="135890" y="2741899"/>
                    <a:pt x="160020" y="2741899"/>
                  </a:cubicBezTo>
                  <a:lnTo>
                    <a:pt x="6299993" y="2741899"/>
                  </a:lnTo>
                  <a:cubicBezTo>
                    <a:pt x="6387623" y="2741899"/>
                    <a:pt x="6458743" y="2670779"/>
                    <a:pt x="6458743" y="2583149"/>
                  </a:cubicBezTo>
                  <a:lnTo>
                    <a:pt x="6458743" y="158750"/>
                  </a:lnTo>
                  <a:cubicBezTo>
                    <a:pt x="6458743" y="140970"/>
                    <a:pt x="6454933" y="123190"/>
                    <a:pt x="6449853" y="106680"/>
                  </a:cubicBezTo>
                  <a:cubicBezTo>
                    <a:pt x="6471443" y="132080"/>
                    <a:pt x="6485413" y="165100"/>
                    <a:pt x="6485413" y="201930"/>
                  </a:cubicBezTo>
                  <a:lnTo>
                    <a:pt x="6485413" y="2626329"/>
                  </a:lnTo>
                  <a:cubicBezTo>
                    <a:pt x="6485413" y="2626329"/>
                    <a:pt x="6485413" y="2626329"/>
                    <a:pt x="6485413" y="2626329"/>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1" name="Google Shape;1051;p59"/>
          <p:cNvSpPr txBox="1"/>
          <p:nvPr/>
        </p:nvSpPr>
        <p:spPr>
          <a:xfrm>
            <a:off x="2351424" y="2904254"/>
            <a:ext cx="1638783" cy="36575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100"/>
              <a:buFont typeface="Arial"/>
              <a:buNone/>
            </a:pPr>
            <a:r>
              <a:rPr b="1" i="0" lang="en-US" sz="2100" u="none" cap="none" strike="noStrike">
                <a:solidFill>
                  <a:srgbClr val="000000"/>
                </a:solidFill>
                <a:latin typeface="Quicksand"/>
                <a:ea typeface="Quicksand"/>
                <a:cs typeface="Quicksand"/>
                <a:sym typeface="Quicksand"/>
              </a:rPr>
              <a:t>Ý nghĩa</a:t>
            </a:r>
            <a:endParaRPr b="0" i="0" sz="1400" u="none" cap="none" strike="noStrike">
              <a:solidFill>
                <a:srgbClr val="000000"/>
              </a:solidFill>
              <a:latin typeface="Arial"/>
              <a:ea typeface="Arial"/>
              <a:cs typeface="Arial"/>
              <a:sym typeface="Arial"/>
            </a:endParaRPr>
          </a:p>
        </p:txBody>
      </p:sp>
      <p:sp>
        <p:nvSpPr>
          <p:cNvPr id="1052" name="Google Shape;1052;p59"/>
          <p:cNvSpPr txBox="1"/>
          <p:nvPr/>
        </p:nvSpPr>
        <p:spPr>
          <a:xfrm>
            <a:off x="2560049" y="3462219"/>
            <a:ext cx="5342011" cy="1359844"/>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1962"/>
              <a:buFont typeface="Arial"/>
              <a:buNone/>
            </a:pPr>
            <a:r>
              <a:rPr b="0" i="0" lang="en-US" sz="1962" u="none" cap="none" strike="noStrike">
                <a:solidFill>
                  <a:srgbClr val="000000"/>
                </a:solidFill>
                <a:latin typeface="Quicksand"/>
                <a:ea typeface="Quicksand"/>
                <a:cs typeface="Quicksand"/>
                <a:sym typeface="Quicksand"/>
              </a:rPr>
              <a:t>Cung cấp một góc nhìn tổng quan về hoạt động đặt phòng tại khách sạn từ đó giúp người quản lý đưa ra được những chiến lược hoạt động kinh doanh hiệu quả hơn.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592D"/>
        </a:solidFill>
      </p:bgPr>
    </p:bg>
    <p:spTree>
      <p:nvGrpSpPr>
        <p:cNvPr id="187" name="Shape 187"/>
        <p:cNvGrpSpPr/>
        <p:nvPr/>
      </p:nvGrpSpPr>
      <p:grpSpPr>
        <a:xfrm>
          <a:off x="0" y="0"/>
          <a:ext cx="0" cy="0"/>
          <a:chOff x="0" y="0"/>
          <a:chExt cx="0" cy="0"/>
        </a:xfrm>
      </p:grpSpPr>
      <p:sp>
        <p:nvSpPr>
          <p:cNvPr id="188" name="Google Shape;188;p6"/>
          <p:cNvSpPr txBox="1"/>
          <p:nvPr/>
        </p:nvSpPr>
        <p:spPr>
          <a:xfrm>
            <a:off x="2305814" y="1185589"/>
            <a:ext cx="5141972" cy="8966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800"/>
              <a:buFont typeface="Arial"/>
              <a:buNone/>
            </a:pPr>
            <a:r>
              <a:rPr b="0" i="0" lang="en-US" sz="6800" u="none" cap="none" strike="noStrike">
                <a:solidFill>
                  <a:srgbClr val="FFF7EA"/>
                </a:solidFill>
                <a:latin typeface="Quicksand"/>
                <a:ea typeface="Quicksand"/>
                <a:cs typeface="Quicksand"/>
                <a:sym typeface="Quicksand"/>
              </a:rPr>
              <a:t>Vấn đề</a:t>
            </a:r>
            <a:endParaRPr b="0" i="0" sz="1400" u="none" cap="none" strike="noStrike">
              <a:solidFill>
                <a:srgbClr val="000000"/>
              </a:solidFill>
              <a:latin typeface="Arial"/>
              <a:ea typeface="Arial"/>
              <a:cs typeface="Arial"/>
              <a:sym typeface="Arial"/>
            </a:endParaRPr>
          </a:p>
        </p:txBody>
      </p:sp>
      <p:grpSp>
        <p:nvGrpSpPr>
          <p:cNvPr id="189" name="Google Shape;189;p6"/>
          <p:cNvGrpSpPr/>
          <p:nvPr/>
        </p:nvGrpSpPr>
        <p:grpSpPr>
          <a:xfrm>
            <a:off x="731520" y="2588525"/>
            <a:ext cx="3148588" cy="1576890"/>
            <a:chOff x="0" y="0"/>
            <a:chExt cx="3676984" cy="1841523"/>
          </a:xfrm>
        </p:grpSpPr>
        <p:sp>
          <p:nvSpPr>
            <p:cNvPr id="190" name="Google Shape;190;p6"/>
            <p:cNvSpPr/>
            <p:nvPr/>
          </p:nvSpPr>
          <p:spPr>
            <a:xfrm>
              <a:off x="92710" y="106680"/>
              <a:ext cx="3572843" cy="1722143"/>
            </a:xfrm>
            <a:custGeom>
              <a:rect b="b" l="l" r="r" t="t"/>
              <a:pathLst>
                <a:path extrusionOk="0" h="1722143" w="3572843">
                  <a:moveTo>
                    <a:pt x="3546173" y="1532913"/>
                  </a:moveTo>
                  <a:cubicBezTo>
                    <a:pt x="3546173" y="1620543"/>
                    <a:pt x="3469973" y="1691663"/>
                    <a:pt x="3388693" y="1691663"/>
                  </a:cubicBezTo>
                  <a:lnTo>
                    <a:pt x="66040" y="1691663"/>
                  </a:lnTo>
                  <a:cubicBezTo>
                    <a:pt x="43180" y="1691663"/>
                    <a:pt x="20320" y="1686583"/>
                    <a:pt x="0" y="1677693"/>
                  </a:cubicBezTo>
                  <a:cubicBezTo>
                    <a:pt x="26670" y="1705633"/>
                    <a:pt x="63500" y="1722143"/>
                    <a:pt x="116899" y="1722143"/>
                  </a:cubicBezTo>
                  <a:lnTo>
                    <a:pt x="3426793" y="1722143"/>
                  </a:lnTo>
                  <a:cubicBezTo>
                    <a:pt x="3506804" y="1722143"/>
                    <a:pt x="3572843" y="1656103"/>
                    <a:pt x="3572843" y="1576093"/>
                  </a:cubicBezTo>
                  <a:lnTo>
                    <a:pt x="3572843" y="95250"/>
                  </a:lnTo>
                  <a:cubicBezTo>
                    <a:pt x="3572843" y="58420"/>
                    <a:pt x="3558873" y="25400"/>
                    <a:pt x="3537284" y="0"/>
                  </a:cubicBezTo>
                  <a:cubicBezTo>
                    <a:pt x="3543634" y="16510"/>
                    <a:pt x="3546173" y="34290"/>
                    <a:pt x="3546173" y="52070"/>
                  </a:cubicBezTo>
                  <a:lnTo>
                    <a:pt x="3546173" y="1532913"/>
                  </a:lnTo>
                  <a:lnTo>
                    <a:pt x="3546173" y="1532913"/>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a:off x="12700" y="12700"/>
              <a:ext cx="3612214" cy="1772943"/>
            </a:xfrm>
            <a:custGeom>
              <a:rect b="b" l="l" r="r" t="t"/>
              <a:pathLst>
                <a:path extrusionOk="0" h="1772943" w="3612214">
                  <a:moveTo>
                    <a:pt x="146050" y="1772943"/>
                  </a:moveTo>
                  <a:lnTo>
                    <a:pt x="3466164" y="1772943"/>
                  </a:lnTo>
                  <a:cubicBezTo>
                    <a:pt x="3546173" y="1772943"/>
                    <a:pt x="3612214" y="1706903"/>
                    <a:pt x="3612214" y="1626893"/>
                  </a:cubicBezTo>
                  <a:lnTo>
                    <a:pt x="3612214" y="146050"/>
                  </a:lnTo>
                  <a:cubicBezTo>
                    <a:pt x="3612214" y="66040"/>
                    <a:pt x="3546173" y="0"/>
                    <a:pt x="3466164" y="0"/>
                  </a:cubicBezTo>
                  <a:lnTo>
                    <a:pt x="146050" y="0"/>
                  </a:lnTo>
                  <a:cubicBezTo>
                    <a:pt x="66040" y="0"/>
                    <a:pt x="0" y="66040"/>
                    <a:pt x="0" y="146050"/>
                  </a:cubicBezTo>
                  <a:lnTo>
                    <a:pt x="0" y="1626893"/>
                  </a:lnTo>
                  <a:cubicBezTo>
                    <a:pt x="0" y="1708173"/>
                    <a:pt x="66040" y="1772943"/>
                    <a:pt x="146050" y="1772943"/>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p:nvPr/>
          </p:nvSpPr>
          <p:spPr>
            <a:xfrm>
              <a:off x="0" y="0"/>
              <a:ext cx="3676984" cy="1841523"/>
            </a:xfrm>
            <a:custGeom>
              <a:rect b="b" l="l" r="r" t="t"/>
              <a:pathLst>
                <a:path extrusionOk="0" h="1841523" w="3676984">
                  <a:moveTo>
                    <a:pt x="3613484" y="74930"/>
                  </a:moveTo>
                  <a:cubicBezTo>
                    <a:pt x="3585544" y="30480"/>
                    <a:pt x="3536014" y="0"/>
                    <a:pt x="3478864" y="0"/>
                  </a:cubicBezTo>
                  <a:lnTo>
                    <a:pt x="158750" y="0"/>
                  </a:lnTo>
                  <a:cubicBezTo>
                    <a:pt x="71120" y="0"/>
                    <a:pt x="0" y="71120"/>
                    <a:pt x="0" y="158750"/>
                  </a:cubicBezTo>
                  <a:lnTo>
                    <a:pt x="0" y="1639593"/>
                  </a:lnTo>
                  <a:cubicBezTo>
                    <a:pt x="0" y="1691663"/>
                    <a:pt x="25400" y="1737383"/>
                    <a:pt x="63500" y="1766593"/>
                  </a:cubicBezTo>
                  <a:cubicBezTo>
                    <a:pt x="91440" y="1811043"/>
                    <a:pt x="140970" y="1841523"/>
                    <a:pt x="212870" y="1841523"/>
                  </a:cubicBezTo>
                  <a:lnTo>
                    <a:pt x="3518234" y="1841523"/>
                  </a:lnTo>
                  <a:cubicBezTo>
                    <a:pt x="3605864" y="1841523"/>
                    <a:pt x="3676984" y="1770403"/>
                    <a:pt x="3676984" y="1682773"/>
                  </a:cubicBezTo>
                  <a:lnTo>
                    <a:pt x="3676984" y="201930"/>
                  </a:lnTo>
                  <a:cubicBezTo>
                    <a:pt x="3676983" y="149860"/>
                    <a:pt x="3651583" y="104140"/>
                    <a:pt x="3613484" y="74930"/>
                  </a:cubicBezTo>
                  <a:close/>
                  <a:moveTo>
                    <a:pt x="12700" y="1639593"/>
                  </a:moveTo>
                  <a:lnTo>
                    <a:pt x="12700" y="158750"/>
                  </a:lnTo>
                  <a:cubicBezTo>
                    <a:pt x="12700" y="78740"/>
                    <a:pt x="78740" y="12700"/>
                    <a:pt x="158750" y="12700"/>
                  </a:cubicBezTo>
                  <a:lnTo>
                    <a:pt x="3478864" y="12700"/>
                  </a:lnTo>
                  <a:cubicBezTo>
                    <a:pt x="3558873" y="12700"/>
                    <a:pt x="3624914" y="78740"/>
                    <a:pt x="3624914" y="158750"/>
                  </a:cubicBezTo>
                  <a:lnTo>
                    <a:pt x="3624914" y="1639593"/>
                  </a:lnTo>
                  <a:cubicBezTo>
                    <a:pt x="3624914" y="1719603"/>
                    <a:pt x="3558873" y="1785643"/>
                    <a:pt x="3478864" y="1785643"/>
                  </a:cubicBezTo>
                  <a:lnTo>
                    <a:pt x="158750" y="1785643"/>
                  </a:lnTo>
                  <a:cubicBezTo>
                    <a:pt x="78740" y="1785643"/>
                    <a:pt x="12700" y="1720873"/>
                    <a:pt x="12700" y="1639593"/>
                  </a:cubicBezTo>
                  <a:close/>
                  <a:moveTo>
                    <a:pt x="3665553" y="1682773"/>
                  </a:moveTo>
                  <a:cubicBezTo>
                    <a:pt x="3665553" y="1762783"/>
                    <a:pt x="3598244" y="1828823"/>
                    <a:pt x="3518234" y="1828823"/>
                  </a:cubicBezTo>
                  <a:lnTo>
                    <a:pt x="212870" y="1828823"/>
                  </a:lnTo>
                  <a:cubicBezTo>
                    <a:pt x="157480" y="1828823"/>
                    <a:pt x="120650" y="1812313"/>
                    <a:pt x="93980" y="1784373"/>
                  </a:cubicBezTo>
                  <a:cubicBezTo>
                    <a:pt x="114300" y="1793263"/>
                    <a:pt x="135890" y="1798343"/>
                    <a:pt x="160020" y="1798343"/>
                  </a:cubicBezTo>
                  <a:lnTo>
                    <a:pt x="3480134" y="1798343"/>
                  </a:lnTo>
                  <a:cubicBezTo>
                    <a:pt x="3567764" y="1798343"/>
                    <a:pt x="3638884" y="1727223"/>
                    <a:pt x="3638884" y="1639593"/>
                  </a:cubicBezTo>
                  <a:lnTo>
                    <a:pt x="3638884" y="158750"/>
                  </a:lnTo>
                  <a:cubicBezTo>
                    <a:pt x="3638884" y="140970"/>
                    <a:pt x="3635073" y="123190"/>
                    <a:pt x="3629994" y="106680"/>
                  </a:cubicBezTo>
                  <a:cubicBezTo>
                    <a:pt x="3651584" y="132080"/>
                    <a:pt x="3665554" y="165100"/>
                    <a:pt x="3665554" y="201930"/>
                  </a:cubicBezTo>
                  <a:lnTo>
                    <a:pt x="3665554" y="1682773"/>
                  </a:lnTo>
                  <a:cubicBezTo>
                    <a:pt x="3665553" y="1682773"/>
                    <a:pt x="3665553" y="1682773"/>
                    <a:pt x="3665553" y="1682773"/>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 name="Google Shape;193;p6"/>
          <p:cNvSpPr txBox="1"/>
          <p:nvPr/>
        </p:nvSpPr>
        <p:spPr>
          <a:xfrm>
            <a:off x="922841" y="3188350"/>
            <a:ext cx="2765946" cy="5759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700"/>
              <a:buFont typeface="Arial"/>
              <a:buNone/>
            </a:pPr>
            <a:r>
              <a:rPr b="1" i="0" lang="en-US" sz="1700" u="none" cap="none" strike="noStrike">
                <a:solidFill>
                  <a:srgbClr val="422F01"/>
                </a:solidFill>
                <a:latin typeface="Quicksand"/>
                <a:ea typeface="Quicksand"/>
                <a:cs typeface="Quicksand"/>
                <a:sym typeface="Quicksand"/>
              </a:rPr>
              <a:t>Xóa thuộc tính không cần thiết</a:t>
            </a:r>
            <a:endParaRPr b="0" i="0" sz="1400" u="none" cap="none" strike="noStrike">
              <a:solidFill>
                <a:srgbClr val="000000"/>
              </a:solidFill>
              <a:latin typeface="Arial"/>
              <a:ea typeface="Arial"/>
              <a:cs typeface="Arial"/>
              <a:sym typeface="Arial"/>
            </a:endParaRPr>
          </a:p>
        </p:txBody>
      </p:sp>
      <p:cxnSp>
        <p:nvCxnSpPr>
          <p:cNvPr id="194" name="Google Shape;194;p6"/>
          <p:cNvCxnSpPr/>
          <p:nvPr/>
        </p:nvCxnSpPr>
        <p:spPr>
          <a:xfrm>
            <a:off x="1018801" y="2971724"/>
            <a:ext cx="2574025" cy="0"/>
          </a:xfrm>
          <a:prstGeom prst="straightConnector1">
            <a:avLst/>
          </a:prstGeom>
          <a:noFill/>
          <a:ln cap="rnd" cmpd="sng" w="19050">
            <a:solidFill>
              <a:srgbClr val="6D592D"/>
            </a:solidFill>
            <a:prstDash val="dot"/>
            <a:round/>
            <a:headEnd len="sm" w="sm" type="none"/>
            <a:tailEnd len="sm" w="sm" type="none"/>
          </a:ln>
        </p:spPr>
      </p:cxnSp>
      <p:pic>
        <p:nvPicPr>
          <p:cNvPr id="195" name="Google Shape;195;p6"/>
          <p:cNvPicPr preferRelativeResize="0"/>
          <p:nvPr/>
        </p:nvPicPr>
        <p:blipFill rotWithShape="1">
          <a:blip r:embed="rId3">
            <a:alphaModFix/>
          </a:blip>
          <a:srcRect b="0" l="0" r="0" t="0"/>
          <a:stretch/>
        </p:blipFill>
        <p:spPr>
          <a:xfrm>
            <a:off x="4627968" y="4583664"/>
            <a:ext cx="486460" cy="486460"/>
          </a:xfrm>
          <a:prstGeom prst="rect">
            <a:avLst/>
          </a:prstGeom>
          <a:noFill/>
          <a:ln>
            <a:noFill/>
          </a:ln>
        </p:spPr>
      </p:pic>
      <p:pic>
        <p:nvPicPr>
          <p:cNvPr id="196" name="Google Shape;196;p6"/>
          <p:cNvPicPr preferRelativeResize="0"/>
          <p:nvPr/>
        </p:nvPicPr>
        <p:blipFill rotWithShape="1">
          <a:blip r:embed="rId4">
            <a:alphaModFix/>
          </a:blip>
          <a:srcRect b="0" l="0" r="0" t="0"/>
          <a:stretch/>
        </p:blipFill>
        <p:spPr>
          <a:xfrm>
            <a:off x="4464867" y="4039607"/>
            <a:ext cx="824384" cy="787286"/>
          </a:xfrm>
          <a:prstGeom prst="rect">
            <a:avLst/>
          </a:prstGeom>
          <a:noFill/>
          <a:ln>
            <a:noFill/>
          </a:ln>
        </p:spPr>
      </p:pic>
      <p:grpSp>
        <p:nvGrpSpPr>
          <p:cNvPr id="197" name="Google Shape;197;p6"/>
          <p:cNvGrpSpPr/>
          <p:nvPr/>
        </p:nvGrpSpPr>
        <p:grpSpPr>
          <a:xfrm>
            <a:off x="3588374" y="6019387"/>
            <a:ext cx="5633424" cy="2671782"/>
            <a:chOff x="351790" y="351790"/>
            <a:chExt cx="6427435" cy="4475625"/>
          </a:xfrm>
        </p:grpSpPr>
        <p:sp>
          <p:nvSpPr>
            <p:cNvPr id="198" name="Google Shape;198;p6"/>
            <p:cNvSpPr/>
            <p:nvPr/>
          </p:nvSpPr>
          <p:spPr>
            <a:xfrm>
              <a:off x="390545" y="1823007"/>
              <a:ext cx="6388680" cy="2990438"/>
            </a:xfrm>
            <a:custGeom>
              <a:rect b="b" l="l" r="r" t="t"/>
              <a:pathLst>
                <a:path extrusionOk="0" h="2990438" w="6388680">
                  <a:moveTo>
                    <a:pt x="429290" y="1593986"/>
                  </a:moveTo>
                  <a:cubicBezTo>
                    <a:pt x="429290" y="1674490"/>
                    <a:pt x="333893" y="1738894"/>
                    <a:pt x="214645" y="1738894"/>
                  </a:cubicBezTo>
                  <a:cubicBezTo>
                    <a:pt x="95398" y="1738894"/>
                    <a:pt x="0" y="1674490"/>
                    <a:pt x="0" y="1593986"/>
                  </a:cubicBezTo>
                  <a:cubicBezTo>
                    <a:pt x="0" y="1513482"/>
                    <a:pt x="95398" y="1449078"/>
                    <a:pt x="214645" y="1449078"/>
                  </a:cubicBezTo>
                  <a:cubicBezTo>
                    <a:pt x="333893" y="1449078"/>
                    <a:pt x="429290" y="1513482"/>
                    <a:pt x="429290" y="1593986"/>
                  </a:cubicBezTo>
                  <a:close/>
                  <a:moveTo>
                    <a:pt x="2355133" y="0"/>
                  </a:moveTo>
                  <a:cubicBezTo>
                    <a:pt x="2235885" y="0"/>
                    <a:pt x="2140488" y="64403"/>
                    <a:pt x="2140488" y="144908"/>
                  </a:cubicBezTo>
                  <a:cubicBezTo>
                    <a:pt x="2140488" y="225412"/>
                    <a:pt x="2235885" y="289816"/>
                    <a:pt x="2355133" y="289816"/>
                  </a:cubicBezTo>
                  <a:cubicBezTo>
                    <a:pt x="2474380" y="289816"/>
                    <a:pt x="2569778" y="225412"/>
                    <a:pt x="2569778" y="144908"/>
                  </a:cubicBezTo>
                  <a:cubicBezTo>
                    <a:pt x="2569778" y="64403"/>
                    <a:pt x="2474380" y="0"/>
                    <a:pt x="2355133" y="0"/>
                  </a:cubicBezTo>
                  <a:close/>
                  <a:moveTo>
                    <a:pt x="4501582" y="0"/>
                  </a:moveTo>
                  <a:cubicBezTo>
                    <a:pt x="4382335" y="0"/>
                    <a:pt x="4286937" y="64403"/>
                    <a:pt x="4286937" y="144908"/>
                  </a:cubicBezTo>
                  <a:cubicBezTo>
                    <a:pt x="4286937" y="225412"/>
                    <a:pt x="4382335" y="289816"/>
                    <a:pt x="4501582" y="289816"/>
                  </a:cubicBezTo>
                  <a:cubicBezTo>
                    <a:pt x="4620829" y="289816"/>
                    <a:pt x="4716227" y="225412"/>
                    <a:pt x="4716227" y="144908"/>
                  </a:cubicBezTo>
                  <a:cubicBezTo>
                    <a:pt x="4716227" y="64403"/>
                    <a:pt x="4617848" y="0"/>
                    <a:pt x="4501582" y="0"/>
                  </a:cubicBezTo>
                  <a:close/>
                  <a:moveTo>
                    <a:pt x="6297240" y="1449078"/>
                  </a:moveTo>
                  <a:cubicBezTo>
                    <a:pt x="6246440" y="1449078"/>
                    <a:pt x="6205800" y="1513482"/>
                    <a:pt x="6205800" y="1593986"/>
                  </a:cubicBezTo>
                  <a:cubicBezTo>
                    <a:pt x="6205800" y="1674490"/>
                    <a:pt x="6246440" y="1738894"/>
                    <a:pt x="6297240" y="1738894"/>
                  </a:cubicBezTo>
                  <a:cubicBezTo>
                    <a:pt x="6348040" y="1738894"/>
                    <a:pt x="6388680" y="1674490"/>
                    <a:pt x="6388680" y="1593986"/>
                  </a:cubicBezTo>
                  <a:cubicBezTo>
                    <a:pt x="6388680" y="1513482"/>
                    <a:pt x="6348040" y="1449078"/>
                    <a:pt x="6297240" y="1449078"/>
                  </a:cubicBezTo>
                  <a:close/>
                  <a:moveTo>
                    <a:pt x="4501582" y="2807558"/>
                  </a:moveTo>
                  <a:cubicBezTo>
                    <a:pt x="4382335" y="2807558"/>
                    <a:pt x="4286937" y="2848198"/>
                    <a:pt x="4286937" y="2898998"/>
                  </a:cubicBezTo>
                  <a:cubicBezTo>
                    <a:pt x="4286937" y="2949798"/>
                    <a:pt x="4382335" y="2990438"/>
                    <a:pt x="4501582" y="2990438"/>
                  </a:cubicBezTo>
                  <a:cubicBezTo>
                    <a:pt x="4620829" y="2990438"/>
                    <a:pt x="4716227" y="2949798"/>
                    <a:pt x="4716227" y="2898998"/>
                  </a:cubicBezTo>
                  <a:cubicBezTo>
                    <a:pt x="4716227" y="2848198"/>
                    <a:pt x="4617848" y="2807558"/>
                    <a:pt x="4501582" y="2807558"/>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
            <p:cNvSpPr/>
            <p:nvPr/>
          </p:nvSpPr>
          <p:spPr>
            <a:xfrm>
              <a:off x="351790" y="351790"/>
              <a:ext cx="6427435" cy="4475625"/>
            </a:xfrm>
            <a:custGeom>
              <a:rect b="b" l="l" r="r" t="t"/>
              <a:pathLst>
                <a:path extrusionOk="0" h="4475625" w="6427435">
                  <a:moveTo>
                    <a:pt x="6424895" y="1517507"/>
                  </a:moveTo>
                  <a:lnTo>
                    <a:pt x="6362665" y="1616125"/>
                  </a:lnTo>
                  <a:lnTo>
                    <a:pt x="6424895" y="1714743"/>
                  </a:lnTo>
                  <a:lnTo>
                    <a:pt x="6398225" y="1757007"/>
                  </a:lnTo>
                  <a:lnTo>
                    <a:pt x="6335995" y="1658389"/>
                  </a:lnTo>
                  <a:lnTo>
                    <a:pt x="6275035" y="1757007"/>
                  </a:lnTo>
                  <a:lnTo>
                    <a:pt x="6248365" y="1714743"/>
                  </a:lnTo>
                  <a:lnTo>
                    <a:pt x="6310595" y="1616125"/>
                  </a:lnTo>
                  <a:lnTo>
                    <a:pt x="6248365" y="1517507"/>
                  </a:lnTo>
                  <a:lnTo>
                    <a:pt x="6275035" y="1475242"/>
                  </a:lnTo>
                  <a:lnTo>
                    <a:pt x="6335995" y="1573860"/>
                  </a:lnTo>
                  <a:lnTo>
                    <a:pt x="6398225" y="1475242"/>
                  </a:lnTo>
                  <a:lnTo>
                    <a:pt x="6424895" y="1517507"/>
                  </a:lnTo>
                  <a:close/>
                  <a:moveTo>
                    <a:pt x="6242015" y="169059"/>
                  </a:moveTo>
                  <a:cubicBezTo>
                    <a:pt x="6242015" y="88555"/>
                    <a:pt x="6282655" y="24151"/>
                    <a:pt x="6333455" y="24151"/>
                  </a:cubicBezTo>
                  <a:cubicBezTo>
                    <a:pt x="6384255" y="24151"/>
                    <a:pt x="6424895" y="88555"/>
                    <a:pt x="6424895" y="169059"/>
                  </a:cubicBezTo>
                  <a:cubicBezTo>
                    <a:pt x="6424895" y="249563"/>
                    <a:pt x="6384255" y="313967"/>
                    <a:pt x="6333455" y="313967"/>
                  </a:cubicBezTo>
                  <a:cubicBezTo>
                    <a:pt x="6282655" y="313967"/>
                    <a:pt x="6242015" y="249563"/>
                    <a:pt x="6242015" y="169059"/>
                  </a:cubicBezTo>
                  <a:close/>
                  <a:moveTo>
                    <a:pt x="6280115" y="169059"/>
                  </a:moveTo>
                  <a:cubicBezTo>
                    <a:pt x="6280115" y="215349"/>
                    <a:pt x="6304245" y="253589"/>
                    <a:pt x="6333455" y="253589"/>
                  </a:cubicBezTo>
                  <a:cubicBezTo>
                    <a:pt x="6362665" y="253589"/>
                    <a:pt x="6386795" y="215349"/>
                    <a:pt x="6386795" y="169059"/>
                  </a:cubicBezTo>
                  <a:cubicBezTo>
                    <a:pt x="6386795" y="122769"/>
                    <a:pt x="6362665" y="84530"/>
                    <a:pt x="6333455" y="84530"/>
                  </a:cubicBezTo>
                  <a:cubicBezTo>
                    <a:pt x="6304245" y="84530"/>
                    <a:pt x="6280115" y="122769"/>
                    <a:pt x="6280115" y="169059"/>
                  </a:cubicBezTo>
                  <a:close/>
                  <a:moveTo>
                    <a:pt x="32793" y="1616125"/>
                  </a:moveTo>
                  <a:cubicBezTo>
                    <a:pt x="32793" y="1535620"/>
                    <a:pt x="128191" y="1471217"/>
                    <a:pt x="247438" y="1471217"/>
                  </a:cubicBezTo>
                  <a:cubicBezTo>
                    <a:pt x="366685" y="1471217"/>
                    <a:pt x="462083" y="1535620"/>
                    <a:pt x="462083" y="1616125"/>
                  </a:cubicBezTo>
                  <a:cubicBezTo>
                    <a:pt x="462083" y="1696629"/>
                    <a:pt x="366685" y="1761033"/>
                    <a:pt x="247438" y="1761033"/>
                  </a:cubicBezTo>
                  <a:cubicBezTo>
                    <a:pt x="128191" y="1761033"/>
                    <a:pt x="32793" y="1696629"/>
                    <a:pt x="32793" y="1616125"/>
                  </a:cubicBezTo>
                  <a:close/>
                  <a:moveTo>
                    <a:pt x="122228" y="1616125"/>
                  </a:moveTo>
                  <a:cubicBezTo>
                    <a:pt x="122228" y="1662415"/>
                    <a:pt x="178871" y="1700654"/>
                    <a:pt x="247438" y="1700654"/>
                  </a:cubicBezTo>
                  <a:cubicBezTo>
                    <a:pt x="316005" y="1700654"/>
                    <a:pt x="372647" y="1662415"/>
                    <a:pt x="372647" y="1616125"/>
                  </a:cubicBezTo>
                  <a:cubicBezTo>
                    <a:pt x="372647" y="1569835"/>
                    <a:pt x="316005" y="1531595"/>
                    <a:pt x="247438" y="1531595"/>
                  </a:cubicBezTo>
                  <a:cubicBezTo>
                    <a:pt x="178871" y="1531595"/>
                    <a:pt x="122228" y="1569835"/>
                    <a:pt x="122228" y="1616125"/>
                  </a:cubicBezTo>
                  <a:close/>
                  <a:moveTo>
                    <a:pt x="295137" y="4263535"/>
                  </a:moveTo>
                  <a:lnTo>
                    <a:pt x="205701" y="4263535"/>
                  </a:lnTo>
                  <a:lnTo>
                    <a:pt x="205701" y="4351165"/>
                  </a:lnTo>
                  <a:lnTo>
                    <a:pt x="0" y="4351165"/>
                  </a:lnTo>
                  <a:lnTo>
                    <a:pt x="0" y="4389265"/>
                  </a:lnTo>
                  <a:lnTo>
                    <a:pt x="202720" y="4389265"/>
                  </a:lnTo>
                  <a:lnTo>
                    <a:pt x="202720" y="4475625"/>
                  </a:lnTo>
                  <a:lnTo>
                    <a:pt x="292156" y="4475625"/>
                  </a:lnTo>
                  <a:lnTo>
                    <a:pt x="292156" y="4387995"/>
                  </a:lnTo>
                  <a:lnTo>
                    <a:pt x="497857" y="4387995"/>
                  </a:lnTo>
                  <a:lnTo>
                    <a:pt x="497857" y="4349895"/>
                  </a:lnTo>
                  <a:lnTo>
                    <a:pt x="295137" y="4349895"/>
                  </a:lnTo>
                  <a:lnTo>
                    <a:pt x="295137" y="4263535"/>
                  </a:lnTo>
                  <a:close/>
                  <a:moveTo>
                    <a:pt x="110304" y="309942"/>
                  </a:moveTo>
                  <a:lnTo>
                    <a:pt x="256381" y="211324"/>
                  </a:lnTo>
                  <a:lnTo>
                    <a:pt x="402459" y="309942"/>
                  </a:lnTo>
                  <a:lnTo>
                    <a:pt x="462083" y="267677"/>
                  </a:lnTo>
                  <a:lnTo>
                    <a:pt x="318986" y="169059"/>
                  </a:lnTo>
                  <a:lnTo>
                    <a:pt x="462083" y="70441"/>
                  </a:lnTo>
                  <a:lnTo>
                    <a:pt x="399478" y="28176"/>
                  </a:lnTo>
                  <a:lnTo>
                    <a:pt x="256381" y="126794"/>
                  </a:lnTo>
                  <a:lnTo>
                    <a:pt x="113285" y="28177"/>
                  </a:lnTo>
                  <a:lnTo>
                    <a:pt x="50680" y="70441"/>
                  </a:lnTo>
                  <a:lnTo>
                    <a:pt x="193777" y="167046"/>
                  </a:lnTo>
                  <a:lnTo>
                    <a:pt x="47699" y="267677"/>
                  </a:lnTo>
                  <a:lnTo>
                    <a:pt x="110304" y="309942"/>
                  </a:lnTo>
                  <a:close/>
                  <a:moveTo>
                    <a:pt x="6427435" y="4370215"/>
                  </a:moveTo>
                  <a:cubicBezTo>
                    <a:pt x="6427435" y="4421015"/>
                    <a:pt x="6386795" y="4461655"/>
                    <a:pt x="6335995" y="4461655"/>
                  </a:cubicBezTo>
                  <a:cubicBezTo>
                    <a:pt x="6285195" y="4461655"/>
                    <a:pt x="6244555" y="4421015"/>
                    <a:pt x="6244555" y="4370215"/>
                  </a:cubicBezTo>
                  <a:cubicBezTo>
                    <a:pt x="6244555" y="4319415"/>
                    <a:pt x="6285195" y="4278775"/>
                    <a:pt x="6335995" y="4278775"/>
                  </a:cubicBezTo>
                  <a:cubicBezTo>
                    <a:pt x="6386795" y="4278775"/>
                    <a:pt x="6427435" y="4319415"/>
                    <a:pt x="6427435" y="4370215"/>
                  </a:cubicBezTo>
                  <a:close/>
                  <a:moveTo>
                    <a:pt x="6389335" y="4370215"/>
                  </a:moveTo>
                  <a:cubicBezTo>
                    <a:pt x="6389335" y="4341005"/>
                    <a:pt x="6365205" y="4316875"/>
                    <a:pt x="6335995" y="4316875"/>
                  </a:cubicBezTo>
                  <a:cubicBezTo>
                    <a:pt x="6306785" y="4316875"/>
                    <a:pt x="6282655" y="4341005"/>
                    <a:pt x="6282655" y="4370215"/>
                  </a:cubicBezTo>
                  <a:cubicBezTo>
                    <a:pt x="6282655" y="4399425"/>
                    <a:pt x="6306785" y="4423555"/>
                    <a:pt x="6335995" y="4423555"/>
                  </a:cubicBezTo>
                  <a:cubicBezTo>
                    <a:pt x="6365205" y="4423555"/>
                    <a:pt x="6389335" y="4399425"/>
                    <a:pt x="6389335" y="4370215"/>
                  </a:cubicBezTo>
                  <a:close/>
                  <a:moveTo>
                    <a:pt x="4683434" y="2924320"/>
                  </a:moveTo>
                  <a:lnTo>
                    <a:pt x="4537356" y="3022938"/>
                  </a:lnTo>
                  <a:lnTo>
                    <a:pt x="4394259" y="2924320"/>
                  </a:lnTo>
                  <a:lnTo>
                    <a:pt x="4331655" y="2966585"/>
                  </a:lnTo>
                  <a:lnTo>
                    <a:pt x="4477733" y="3065203"/>
                  </a:lnTo>
                  <a:lnTo>
                    <a:pt x="4331655" y="3163821"/>
                  </a:lnTo>
                  <a:lnTo>
                    <a:pt x="4394259" y="3206085"/>
                  </a:lnTo>
                  <a:lnTo>
                    <a:pt x="4537356" y="3107468"/>
                  </a:lnTo>
                  <a:lnTo>
                    <a:pt x="4683434" y="3206085"/>
                  </a:lnTo>
                  <a:lnTo>
                    <a:pt x="4746039" y="3163821"/>
                  </a:lnTo>
                  <a:lnTo>
                    <a:pt x="4599961" y="3065203"/>
                  </a:lnTo>
                  <a:lnTo>
                    <a:pt x="4746039" y="2966585"/>
                  </a:lnTo>
                  <a:lnTo>
                    <a:pt x="4683434" y="2924320"/>
                  </a:lnTo>
                  <a:close/>
                  <a:moveTo>
                    <a:pt x="4585055" y="0"/>
                  </a:moveTo>
                  <a:lnTo>
                    <a:pt x="4495620" y="0"/>
                  </a:lnTo>
                  <a:lnTo>
                    <a:pt x="4495620" y="138870"/>
                  </a:lnTo>
                  <a:lnTo>
                    <a:pt x="4292899" y="138870"/>
                  </a:lnTo>
                  <a:lnTo>
                    <a:pt x="4292899" y="199248"/>
                  </a:lnTo>
                  <a:lnTo>
                    <a:pt x="4492638" y="199248"/>
                  </a:lnTo>
                  <a:lnTo>
                    <a:pt x="4492638" y="336106"/>
                  </a:lnTo>
                  <a:lnTo>
                    <a:pt x="4582074" y="336106"/>
                  </a:lnTo>
                  <a:lnTo>
                    <a:pt x="4582074" y="197236"/>
                  </a:lnTo>
                  <a:lnTo>
                    <a:pt x="4790756" y="197236"/>
                  </a:lnTo>
                  <a:lnTo>
                    <a:pt x="4790756" y="136857"/>
                  </a:lnTo>
                  <a:lnTo>
                    <a:pt x="4585055" y="136857"/>
                  </a:lnTo>
                  <a:lnTo>
                    <a:pt x="4585055" y="0"/>
                  </a:lnTo>
                  <a:close/>
                  <a:moveTo>
                    <a:pt x="2608532" y="3065203"/>
                  </a:moveTo>
                  <a:cubicBezTo>
                    <a:pt x="2608532" y="3145707"/>
                    <a:pt x="2513135" y="3210111"/>
                    <a:pt x="2393888" y="3210111"/>
                  </a:cubicBezTo>
                  <a:cubicBezTo>
                    <a:pt x="2274640" y="3210111"/>
                    <a:pt x="2179243" y="3145707"/>
                    <a:pt x="2179243" y="3065203"/>
                  </a:cubicBezTo>
                  <a:cubicBezTo>
                    <a:pt x="2179243" y="2984699"/>
                    <a:pt x="2274640" y="2920295"/>
                    <a:pt x="2393888" y="2920295"/>
                  </a:cubicBezTo>
                  <a:cubicBezTo>
                    <a:pt x="2513135" y="2920295"/>
                    <a:pt x="2608532" y="2984699"/>
                    <a:pt x="2608532" y="3065203"/>
                  </a:cubicBezTo>
                  <a:close/>
                  <a:moveTo>
                    <a:pt x="2519097" y="3065203"/>
                  </a:moveTo>
                  <a:cubicBezTo>
                    <a:pt x="2519097" y="3018913"/>
                    <a:pt x="2462455" y="2980673"/>
                    <a:pt x="2393888" y="2980673"/>
                  </a:cubicBezTo>
                  <a:cubicBezTo>
                    <a:pt x="2325320" y="2980673"/>
                    <a:pt x="2268678" y="3018913"/>
                    <a:pt x="2268678" y="3065203"/>
                  </a:cubicBezTo>
                  <a:cubicBezTo>
                    <a:pt x="2268678" y="3111493"/>
                    <a:pt x="2325320" y="3149732"/>
                    <a:pt x="2393888" y="3149732"/>
                  </a:cubicBezTo>
                  <a:cubicBezTo>
                    <a:pt x="2462455" y="3149732"/>
                    <a:pt x="2519097" y="3111493"/>
                    <a:pt x="2519097" y="3065203"/>
                  </a:cubicBezTo>
                  <a:close/>
                  <a:moveTo>
                    <a:pt x="2614495" y="169059"/>
                  </a:moveTo>
                  <a:cubicBezTo>
                    <a:pt x="2614495" y="249563"/>
                    <a:pt x="2519097" y="313967"/>
                    <a:pt x="2399850" y="313967"/>
                  </a:cubicBezTo>
                  <a:cubicBezTo>
                    <a:pt x="2280603" y="313967"/>
                    <a:pt x="2185205" y="249563"/>
                    <a:pt x="2185205" y="169059"/>
                  </a:cubicBezTo>
                  <a:cubicBezTo>
                    <a:pt x="2185205" y="88555"/>
                    <a:pt x="2283584" y="24151"/>
                    <a:pt x="2399850" y="24151"/>
                  </a:cubicBezTo>
                  <a:cubicBezTo>
                    <a:pt x="2519097" y="24151"/>
                    <a:pt x="2614495" y="88555"/>
                    <a:pt x="2614495" y="169059"/>
                  </a:cubicBezTo>
                  <a:close/>
                  <a:moveTo>
                    <a:pt x="2525060" y="169059"/>
                  </a:moveTo>
                  <a:cubicBezTo>
                    <a:pt x="2525060" y="122769"/>
                    <a:pt x="2468417" y="84530"/>
                    <a:pt x="2399850" y="84530"/>
                  </a:cubicBezTo>
                  <a:cubicBezTo>
                    <a:pt x="2331283" y="84530"/>
                    <a:pt x="2274640" y="122769"/>
                    <a:pt x="2274640" y="169059"/>
                  </a:cubicBezTo>
                  <a:cubicBezTo>
                    <a:pt x="2274640" y="215349"/>
                    <a:pt x="2331283" y="253589"/>
                    <a:pt x="2399850" y="253589"/>
                  </a:cubicBezTo>
                  <a:cubicBezTo>
                    <a:pt x="2468417" y="253589"/>
                    <a:pt x="2525060" y="215349"/>
                    <a:pt x="2525060" y="169059"/>
                  </a:cubicBezTo>
                  <a:close/>
                  <a:moveTo>
                    <a:pt x="2539965" y="4280045"/>
                  </a:moveTo>
                  <a:lnTo>
                    <a:pt x="2396869" y="4342275"/>
                  </a:lnTo>
                  <a:lnTo>
                    <a:pt x="2250791" y="4280045"/>
                  </a:lnTo>
                  <a:lnTo>
                    <a:pt x="2188186" y="4306715"/>
                  </a:lnTo>
                  <a:lnTo>
                    <a:pt x="2334264" y="4368945"/>
                  </a:lnTo>
                  <a:lnTo>
                    <a:pt x="2188186" y="4431175"/>
                  </a:lnTo>
                  <a:lnTo>
                    <a:pt x="2250791" y="4457845"/>
                  </a:lnTo>
                  <a:lnTo>
                    <a:pt x="2396869" y="4395615"/>
                  </a:lnTo>
                  <a:lnTo>
                    <a:pt x="2539965" y="4457845"/>
                  </a:lnTo>
                  <a:lnTo>
                    <a:pt x="2602570" y="4431175"/>
                  </a:lnTo>
                  <a:lnTo>
                    <a:pt x="2456492" y="4368945"/>
                  </a:lnTo>
                  <a:lnTo>
                    <a:pt x="2602570" y="4306715"/>
                  </a:lnTo>
                  <a:lnTo>
                    <a:pt x="2539965" y="4280045"/>
                  </a:lnTo>
                  <a:close/>
                </a:path>
              </a:pathLst>
            </a:custGeom>
            <a:solidFill>
              <a:srgbClr val="FFFA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0" name="Google Shape;200;p6"/>
          <p:cNvPicPr preferRelativeResize="0"/>
          <p:nvPr/>
        </p:nvPicPr>
        <p:blipFill rotWithShape="1">
          <a:blip r:embed="rId5">
            <a:alphaModFix/>
          </a:blip>
          <a:srcRect b="0" l="0" r="0" t="0"/>
          <a:stretch/>
        </p:blipFill>
        <p:spPr>
          <a:xfrm rot="5400000">
            <a:off x="399822" y="469559"/>
            <a:ext cx="855376" cy="996071"/>
          </a:xfrm>
          <a:prstGeom prst="rect">
            <a:avLst/>
          </a:prstGeom>
          <a:noFill/>
          <a:ln>
            <a:noFill/>
          </a:ln>
        </p:spPr>
      </p:pic>
      <p:pic>
        <p:nvPicPr>
          <p:cNvPr id="201" name="Google Shape;201;p6"/>
          <p:cNvPicPr preferRelativeResize="0"/>
          <p:nvPr/>
        </p:nvPicPr>
        <p:blipFill rotWithShape="1">
          <a:blip r:embed="rId6">
            <a:alphaModFix/>
          </a:blip>
          <a:srcRect b="0" l="0" r="0" t="0"/>
          <a:stretch/>
        </p:blipFill>
        <p:spPr>
          <a:xfrm rot="359366">
            <a:off x="9059488" y="6030973"/>
            <a:ext cx="260285" cy="730624"/>
          </a:xfrm>
          <a:prstGeom prst="rect">
            <a:avLst/>
          </a:prstGeom>
          <a:noFill/>
          <a:ln>
            <a:noFill/>
          </a:ln>
        </p:spPr>
      </p:pic>
      <p:grpSp>
        <p:nvGrpSpPr>
          <p:cNvPr id="202" name="Google Shape;202;p6"/>
          <p:cNvGrpSpPr/>
          <p:nvPr/>
        </p:nvGrpSpPr>
        <p:grpSpPr>
          <a:xfrm>
            <a:off x="731520" y="4423644"/>
            <a:ext cx="3148588" cy="1896979"/>
            <a:chOff x="0" y="0"/>
            <a:chExt cx="4198118" cy="2529306"/>
          </a:xfrm>
        </p:grpSpPr>
        <p:grpSp>
          <p:nvGrpSpPr>
            <p:cNvPr id="203" name="Google Shape;203;p6"/>
            <p:cNvGrpSpPr/>
            <p:nvPr/>
          </p:nvGrpSpPr>
          <p:grpSpPr>
            <a:xfrm>
              <a:off x="0" y="0"/>
              <a:ext cx="4198118" cy="2529306"/>
              <a:chOff x="0" y="0"/>
              <a:chExt cx="3676984" cy="2215330"/>
            </a:xfrm>
          </p:grpSpPr>
          <p:sp>
            <p:nvSpPr>
              <p:cNvPr id="204" name="Google Shape;204;p6"/>
              <p:cNvSpPr/>
              <p:nvPr/>
            </p:nvSpPr>
            <p:spPr>
              <a:xfrm>
                <a:off x="92710" y="106680"/>
                <a:ext cx="3572843" cy="2095950"/>
              </a:xfrm>
              <a:custGeom>
                <a:rect b="b" l="l" r="r" t="t"/>
                <a:pathLst>
                  <a:path extrusionOk="0" h="2095950" w="3572843">
                    <a:moveTo>
                      <a:pt x="3546173" y="1906720"/>
                    </a:moveTo>
                    <a:cubicBezTo>
                      <a:pt x="3546173" y="1994350"/>
                      <a:pt x="3469973" y="2065470"/>
                      <a:pt x="3388693" y="2065470"/>
                    </a:cubicBezTo>
                    <a:lnTo>
                      <a:pt x="66040" y="2065470"/>
                    </a:lnTo>
                    <a:cubicBezTo>
                      <a:pt x="43180" y="2065470"/>
                      <a:pt x="20320" y="2060390"/>
                      <a:pt x="0" y="2051500"/>
                    </a:cubicBezTo>
                    <a:cubicBezTo>
                      <a:pt x="26670" y="2079440"/>
                      <a:pt x="63500" y="2095950"/>
                      <a:pt x="116899" y="2095950"/>
                    </a:cubicBezTo>
                    <a:lnTo>
                      <a:pt x="3426793" y="2095950"/>
                    </a:lnTo>
                    <a:cubicBezTo>
                      <a:pt x="3506804" y="2095950"/>
                      <a:pt x="3572843" y="2029910"/>
                      <a:pt x="3572843" y="1949900"/>
                    </a:cubicBezTo>
                    <a:lnTo>
                      <a:pt x="3572843" y="95250"/>
                    </a:lnTo>
                    <a:cubicBezTo>
                      <a:pt x="3572843" y="58420"/>
                      <a:pt x="3558873" y="25400"/>
                      <a:pt x="3537284" y="0"/>
                    </a:cubicBezTo>
                    <a:cubicBezTo>
                      <a:pt x="3543634" y="16510"/>
                      <a:pt x="3546173" y="34290"/>
                      <a:pt x="3546173" y="52070"/>
                    </a:cubicBezTo>
                    <a:lnTo>
                      <a:pt x="3546173" y="1906720"/>
                    </a:lnTo>
                    <a:lnTo>
                      <a:pt x="3546173" y="1906720"/>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
              <p:cNvSpPr/>
              <p:nvPr/>
            </p:nvSpPr>
            <p:spPr>
              <a:xfrm>
                <a:off x="12700" y="12700"/>
                <a:ext cx="3612214" cy="2146750"/>
              </a:xfrm>
              <a:custGeom>
                <a:rect b="b" l="l" r="r" t="t"/>
                <a:pathLst>
                  <a:path extrusionOk="0" h="2146750" w="3612214">
                    <a:moveTo>
                      <a:pt x="146050" y="2146750"/>
                    </a:moveTo>
                    <a:lnTo>
                      <a:pt x="3466164" y="2146750"/>
                    </a:lnTo>
                    <a:cubicBezTo>
                      <a:pt x="3546173" y="2146750"/>
                      <a:pt x="3612214" y="2080710"/>
                      <a:pt x="3612214" y="2000700"/>
                    </a:cubicBezTo>
                    <a:lnTo>
                      <a:pt x="3612214" y="146050"/>
                    </a:lnTo>
                    <a:cubicBezTo>
                      <a:pt x="3612214" y="66040"/>
                      <a:pt x="3546173" y="0"/>
                      <a:pt x="3466164" y="0"/>
                    </a:cubicBezTo>
                    <a:lnTo>
                      <a:pt x="146050" y="0"/>
                    </a:lnTo>
                    <a:cubicBezTo>
                      <a:pt x="66040" y="0"/>
                      <a:pt x="0" y="66040"/>
                      <a:pt x="0" y="146050"/>
                    </a:cubicBezTo>
                    <a:lnTo>
                      <a:pt x="0" y="2000700"/>
                    </a:lnTo>
                    <a:cubicBezTo>
                      <a:pt x="0" y="2081980"/>
                      <a:pt x="66040" y="2146750"/>
                      <a:pt x="146050" y="2146750"/>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
              <p:cNvSpPr/>
              <p:nvPr/>
            </p:nvSpPr>
            <p:spPr>
              <a:xfrm>
                <a:off x="0" y="0"/>
                <a:ext cx="3676984" cy="2215330"/>
              </a:xfrm>
              <a:custGeom>
                <a:rect b="b" l="l" r="r" t="t"/>
                <a:pathLst>
                  <a:path extrusionOk="0" h="2215330" w="3676984">
                    <a:moveTo>
                      <a:pt x="3613484" y="74930"/>
                    </a:moveTo>
                    <a:cubicBezTo>
                      <a:pt x="3585544" y="30480"/>
                      <a:pt x="3536014" y="0"/>
                      <a:pt x="3478864" y="0"/>
                    </a:cubicBezTo>
                    <a:lnTo>
                      <a:pt x="158750" y="0"/>
                    </a:lnTo>
                    <a:cubicBezTo>
                      <a:pt x="71120" y="0"/>
                      <a:pt x="0" y="71120"/>
                      <a:pt x="0" y="158750"/>
                    </a:cubicBezTo>
                    <a:lnTo>
                      <a:pt x="0" y="2013400"/>
                    </a:lnTo>
                    <a:cubicBezTo>
                      <a:pt x="0" y="2065470"/>
                      <a:pt x="25400" y="2111190"/>
                      <a:pt x="63500" y="2140400"/>
                    </a:cubicBezTo>
                    <a:cubicBezTo>
                      <a:pt x="91440" y="2184850"/>
                      <a:pt x="140970" y="2215330"/>
                      <a:pt x="212870" y="2215330"/>
                    </a:cubicBezTo>
                    <a:lnTo>
                      <a:pt x="3518234" y="2215330"/>
                    </a:lnTo>
                    <a:cubicBezTo>
                      <a:pt x="3605864" y="2215330"/>
                      <a:pt x="3676984" y="2144210"/>
                      <a:pt x="3676984" y="2056580"/>
                    </a:cubicBezTo>
                    <a:lnTo>
                      <a:pt x="3676984" y="201930"/>
                    </a:lnTo>
                    <a:cubicBezTo>
                      <a:pt x="3676983" y="149860"/>
                      <a:pt x="3651583" y="104140"/>
                      <a:pt x="3613484" y="74930"/>
                    </a:cubicBezTo>
                    <a:close/>
                    <a:moveTo>
                      <a:pt x="12700" y="2013400"/>
                    </a:moveTo>
                    <a:lnTo>
                      <a:pt x="12700" y="158750"/>
                    </a:lnTo>
                    <a:cubicBezTo>
                      <a:pt x="12700" y="78740"/>
                      <a:pt x="78740" y="12700"/>
                      <a:pt x="158750" y="12700"/>
                    </a:cubicBezTo>
                    <a:lnTo>
                      <a:pt x="3478864" y="12700"/>
                    </a:lnTo>
                    <a:cubicBezTo>
                      <a:pt x="3558873" y="12700"/>
                      <a:pt x="3624914" y="78740"/>
                      <a:pt x="3624914" y="158750"/>
                    </a:cubicBezTo>
                    <a:lnTo>
                      <a:pt x="3624914" y="2013400"/>
                    </a:lnTo>
                    <a:cubicBezTo>
                      <a:pt x="3624914" y="2093410"/>
                      <a:pt x="3558873" y="2159450"/>
                      <a:pt x="3478864" y="2159450"/>
                    </a:cubicBezTo>
                    <a:lnTo>
                      <a:pt x="158750" y="2159450"/>
                    </a:lnTo>
                    <a:cubicBezTo>
                      <a:pt x="78740" y="2159450"/>
                      <a:pt x="12700" y="2094680"/>
                      <a:pt x="12700" y="2013400"/>
                    </a:cubicBezTo>
                    <a:close/>
                    <a:moveTo>
                      <a:pt x="3665553" y="2056580"/>
                    </a:moveTo>
                    <a:cubicBezTo>
                      <a:pt x="3665553" y="2136590"/>
                      <a:pt x="3598244" y="2202630"/>
                      <a:pt x="3518234" y="2202630"/>
                    </a:cubicBezTo>
                    <a:lnTo>
                      <a:pt x="212870" y="2202630"/>
                    </a:lnTo>
                    <a:cubicBezTo>
                      <a:pt x="157480" y="2202630"/>
                      <a:pt x="120650" y="2186120"/>
                      <a:pt x="93980" y="2158180"/>
                    </a:cubicBezTo>
                    <a:cubicBezTo>
                      <a:pt x="114300" y="2167070"/>
                      <a:pt x="135890" y="2172150"/>
                      <a:pt x="160020" y="2172150"/>
                    </a:cubicBezTo>
                    <a:lnTo>
                      <a:pt x="3480134" y="2172150"/>
                    </a:lnTo>
                    <a:cubicBezTo>
                      <a:pt x="3567764" y="2172150"/>
                      <a:pt x="3638884" y="2101030"/>
                      <a:pt x="3638884" y="2013400"/>
                    </a:cubicBezTo>
                    <a:lnTo>
                      <a:pt x="3638884" y="158750"/>
                    </a:lnTo>
                    <a:cubicBezTo>
                      <a:pt x="3638884" y="140970"/>
                      <a:pt x="3635073" y="123190"/>
                      <a:pt x="3629994" y="106680"/>
                    </a:cubicBezTo>
                    <a:cubicBezTo>
                      <a:pt x="3651584" y="132080"/>
                      <a:pt x="3665554" y="165100"/>
                      <a:pt x="3665554" y="201930"/>
                    </a:cubicBezTo>
                    <a:lnTo>
                      <a:pt x="3665554" y="2056580"/>
                    </a:lnTo>
                    <a:cubicBezTo>
                      <a:pt x="3665553" y="2056580"/>
                      <a:pt x="3665553" y="2056580"/>
                      <a:pt x="3665553" y="2056580"/>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6"/>
            <p:cNvSpPr txBox="1"/>
            <p:nvPr/>
          </p:nvSpPr>
          <p:spPr>
            <a:xfrm>
              <a:off x="383042" y="1067571"/>
              <a:ext cx="3426097" cy="75840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700"/>
                <a:buFont typeface="Arial"/>
                <a:buNone/>
              </a:pPr>
              <a:r>
                <a:rPr b="1" i="0" lang="en-US" sz="1700" u="none" cap="none" strike="noStrike">
                  <a:solidFill>
                    <a:srgbClr val="422F01"/>
                  </a:solidFill>
                  <a:latin typeface="Quicksand"/>
                  <a:ea typeface="Quicksand"/>
                  <a:cs typeface="Quicksand"/>
                  <a:sym typeface="Quicksand"/>
                </a:rPr>
                <a:t>Bổ sung một vài thuộc tính</a:t>
              </a:r>
              <a:endParaRPr b="0" i="0" sz="1400" u="none" cap="none" strike="noStrike">
                <a:solidFill>
                  <a:srgbClr val="000000"/>
                </a:solidFill>
                <a:latin typeface="Arial"/>
                <a:ea typeface="Arial"/>
                <a:cs typeface="Arial"/>
                <a:sym typeface="Arial"/>
              </a:endParaRPr>
            </a:p>
          </p:txBody>
        </p:sp>
        <p:cxnSp>
          <p:nvCxnSpPr>
            <p:cNvPr id="208" name="Google Shape;208;p6"/>
            <p:cNvCxnSpPr/>
            <p:nvPr/>
          </p:nvCxnSpPr>
          <p:spPr>
            <a:xfrm>
              <a:off x="383042" y="510932"/>
              <a:ext cx="3432034" cy="0"/>
            </a:xfrm>
            <a:prstGeom prst="straightConnector1">
              <a:avLst/>
            </a:prstGeom>
            <a:noFill/>
            <a:ln cap="rnd" cmpd="sng" w="25400">
              <a:solidFill>
                <a:srgbClr val="6D592D"/>
              </a:solidFill>
              <a:prstDash val="dot"/>
              <a:round/>
              <a:headEnd len="sm" w="sm" type="none"/>
              <a:tailEnd len="sm" w="sm" type="none"/>
            </a:ln>
          </p:spPr>
        </p:cxnSp>
      </p:grpSp>
      <p:grpSp>
        <p:nvGrpSpPr>
          <p:cNvPr id="209" name="Google Shape;209;p6"/>
          <p:cNvGrpSpPr/>
          <p:nvPr/>
        </p:nvGrpSpPr>
        <p:grpSpPr>
          <a:xfrm>
            <a:off x="5952674" y="4571257"/>
            <a:ext cx="3148588" cy="1601704"/>
            <a:chOff x="0" y="0"/>
            <a:chExt cx="4198118" cy="2135606"/>
          </a:xfrm>
        </p:grpSpPr>
        <p:grpSp>
          <p:nvGrpSpPr>
            <p:cNvPr id="210" name="Google Shape;210;p6"/>
            <p:cNvGrpSpPr/>
            <p:nvPr/>
          </p:nvGrpSpPr>
          <p:grpSpPr>
            <a:xfrm>
              <a:off x="0" y="0"/>
              <a:ext cx="4198118" cy="2135606"/>
              <a:chOff x="0" y="0"/>
              <a:chExt cx="3676984" cy="1870502"/>
            </a:xfrm>
          </p:grpSpPr>
          <p:sp>
            <p:nvSpPr>
              <p:cNvPr id="211" name="Google Shape;211;p6"/>
              <p:cNvSpPr/>
              <p:nvPr/>
            </p:nvSpPr>
            <p:spPr>
              <a:xfrm>
                <a:off x="92710" y="106680"/>
                <a:ext cx="3572843" cy="1751122"/>
              </a:xfrm>
              <a:custGeom>
                <a:rect b="b" l="l" r="r" t="t"/>
                <a:pathLst>
                  <a:path extrusionOk="0" h="1751122" w="3572843">
                    <a:moveTo>
                      <a:pt x="3546173" y="1561892"/>
                    </a:moveTo>
                    <a:cubicBezTo>
                      <a:pt x="3546173" y="1649522"/>
                      <a:pt x="3469973" y="1720642"/>
                      <a:pt x="3388693" y="1720642"/>
                    </a:cubicBezTo>
                    <a:lnTo>
                      <a:pt x="66040" y="1720642"/>
                    </a:lnTo>
                    <a:cubicBezTo>
                      <a:pt x="43180" y="1720642"/>
                      <a:pt x="20320" y="1715562"/>
                      <a:pt x="0" y="1706672"/>
                    </a:cubicBezTo>
                    <a:cubicBezTo>
                      <a:pt x="26670" y="1734612"/>
                      <a:pt x="63500" y="1751122"/>
                      <a:pt x="116899" y="1751122"/>
                    </a:cubicBezTo>
                    <a:lnTo>
                      <a:pt x="3426793" y="1751122"/>
                    </a:lnTo>
                    <a:cubicBezTo>
                      <a:pt x="3506804" y="1751122"/>
                      <a:pt x="3572843" y="1685082"/>
                      <a:pt x="3572843" y="1605072"/>
                    </a:cubicBezTo>
                    <a:lnTo>
                      <a:pt x="3572843" y="95250"/>
                    </a:lnTo>
                    <a:cubicBezTo>
                      <a:pt x="3572843" y="58420"/>
                      <a:pt x="3558873" y="25400"/>
                      <a:pt x="3537284" y="0"/>
                    </a:cubicBezTo>
                    <a:cubicBezTo>
                      <a:pt x="3543634" y="16510"/>
                      <a:pt x="3546173" y="34290"/>
                      <a:pt x="3546173" y="52070"/>
                    </a:cubicBezTo>
                    <a:lnTo>
                      <a:pt x="3546173" y="1561892"/>
                    </a:lnTo>
                    <a:lnTo>
                      <a:pt x="3546173" y="1561892"/>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12700" y="12700"/>
                <a:ext cx="3612214" cy="1801922"/>
              </a:xfrm>
              <a:custGeom>
                <a:rect b="b" l="l" r="r" t="t"/>
                <a:pathLst>
                  <a:path extrusionOk="0" h="1801922" w="3612214">
                    <a:moveTo>
                      <a:pt x="146050" y="1801922"/>
                    </a:moveTo>
                    <a:lnTo>
                      <a:pt x="3466164" y="1801922"/>
                    </a:lnTo>
                    <a:cubicBezTo>
                      <a:pt x="3546173" y="1801922"/>
                      <a:pt x="3612214" y="1735882"/>
                      <a:pt x="3612214" y="1655872"/>
                    </a:cubicBezTo>
                    <a:lnTo>
                      <a:pt x="3612214" y="146050"/>
                    </a:lnTo>
                    <a:cubicBezTo>
                      <a:pt x="3612214" y="66040"/>
                      <a:pt x="3546173" y="0"/>
                      <a:pt x="3466164" y="0"/>
                    </a:cubicBezTo>
                    <a:lnTo>
                      <a:pt x="146050" y="0"/>
                    </a:lnTo>
                    <a:cubicBezTo>
                      <a:pt x="66040" y="0"/>
                      <a:pt x="0" y="66040"/>
                      <a:pt x="0" y="146050"/>
                    </a:cubicBezTo>
                    <a:lnTo>
                      <a:pt x="0" y="1655872"/>
                    </a:lnTo>
                    <a:cubicBezTo>
                      <a:pt x="0" y="1737152"/>
                      <a:pt x="66040" y="1801922"/>
                      <a:pt x="146050" y="1801922"/>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0" y="0"/>
                <a:ext cx="3676984" cy="1870502"/>
              </a:xfrm>
              <a:custGeom>
                <a:rect b="b" l="l" r="r" t="t"/>
                <a:pathLst>
                  <a:path extrusionOk="0" h="1870502" w="3676984">
                    <a:moveTo>
                      <a:pt x="3613484" y="74930"/>
                    </a:moveTo>
                    <a:cubicBezTo>
                      <a:pt x="3585544" y="30480"/>
                      <a:pt x="3536014" y="0"/>
                      <a:pt x="3478864" y="0"/>
                    </a:cubicBezTo>
                    <a:lnTo>
                      <a:pt x="158750" y="0"/>
                    </a:lnTo>
                    <a:cubicBezTo>
                      <a:pt x="71120" y="0"/>
                      <a:pt x="0" y="71120"/>
                      <a:pt x="0" y="158750"/>
                    </a:cubicBezTo>
                    <a:lnTo>
                      <a:pt x="0" y="1668572"/>
                    </a:lnTo>
                    <a:cubicBezTo>
                      <a:pt x="0" y="1720642"/>
                      <a:pt x="25400" y="1766362"/>
                      <a:pt x="63500" y="1795572"/>
                    </a:cubicBezTo>
                    <a:cubicBezTo>
                      <a:pt x="91440" y="1840022"/>
                      <a:pt x="140970" y="1870502"/>
                      <a:pt x="212870" y="1870502"/>
                    </a:cubicBezTo>
                    <a:lnTo>
                      <a:pt x="3518234" y="1870502"/>
                    </a:lnTo>
                    <a:cubicBezTo>
                      <a:pt x="3605864" y="1870502"/>
                      <a:pt x="3676984" y="1799382"/>
                      <a:pt x="3676984" y="1711752"/>
                    </a:cubicBezTo>
                    <a:lnTo>
                      <a:pt x="3676984" y="201930"/>
                    </a:lnTo>
                    <a:cubicBezTo>
                      <a:pt x="3676983" y="149860"/>
                      <a:pt x="3651583" y="104140"/>
                      <a:pt x="3613484" y="74930"/>
                    </a:cubicBezTo>
                    <a:close/>
                    <a:moveTo>
                      <a:pt x="12700" y="1668572"/>
                    </a:moveTo>
                    <a:lnTo>
                      <a:pt x="12700" y="158750"/>
                    </a:lnTo>
                    <a:cubicBezTo>
                      <a:pt x="12700" y="78740"/>
                      <a:pt x="78740" y="12700"/>
                      <a:pt x="158750" y="12700"/>
                    </a:cubicBezTo>
                    <a:lnTo>
                      <a:pt x="3478864" y="12700"/>
                    </a:lnTo>
                    <a:cubicBezTo>
                      <a:pt x="3558873" y="12700"/>
                      <a:pt x="3624914" y="78740"/>
                      <a:pt x="3624914" y="158750"/>
                    </a:cubicBezTo>
                    <a:lnTo>
                      <a:pt x="3624914" y="1668572"/>
                    </a:lnTo>
                    <a:cubicBezTo>
                      <a:pt x="3624914" y="1748582"/>
                      <a:pt x="3558873" y="1814622"/>
                      <a:pt x="3478864" y="1814622"/>
                    </a:cubicBezTo>
                    <a:lnTo>
                      <a:pt x="158750" y="1814622"/>
                    </a:lnTo>
                    <a:cubicBezTo>
                      <a:pt x="78740" y="1814622"/>
                      <a:pt x="12700" y="1749852"/>
                      <a:pt x="12700" y="1668572"/>
                    </a:cubicBezTo>
                    <a:close/>
                    <a:moveTo>
                      <a:pt x="3665553" y="1711752"/>
                    </a:moveTo>
                    <a:cubicBezTo>
                      <a:pt x="3665553" y="1791762"/>
                      <a:pt x="3598244" y="1857802"/>
                      <a:pt x="3518234" y="1857802"/>
                    </a:cubicBezTo>
                    <a:lnTo>
                      <a:pt x="212870" y="1857802"/>
                    </a:lnTo>
                    <a:cubicBezTo>
                      <a:pt x="157480" y="1857802"/>
                      <a:pt x="120650" y="1841292"/>
                      <a:pt x="93980" y="1813352"/>
                    </a:cubicBezTo>
                    <a:cubicBezTo>
                      <a:pt x="114300" y="1822242"/>
                      <a:pt x="135890" y="1827322"/>
                      <a:pt x="160020" y="1827322"/>
                    </a:cubicBezTo>
                    <a:lnTo>
                      <a:pt x="3480134" y="1827322"/>
                    </a:lnTo>
                    <a:cubicBezTo>
                      <a:pt x="3567764" y="1827322"/>
                      <a:pt x="3638884" y="1756202"/>
                      <a:pt x="3638884" y="1668572"/>
                    </a:cubicBezTo>
                    <a:lnTo>
                      <a:pt x="3638884" y="158750"/>
                    </a:lnTo>
                    <a:cubicBezTo>
                      <a:pt x="3638884" y="140970"/>
                      <a:pt x="3635073" y="123190"/>
                      <a:pt x="3629994" y="106680"/>
                    </a:cubicBezTo>
                    <a:cubicBezTo>
                      <a:pt x="3651584" y="132080"/>
                      <a:pt x="3665554" y="165100"/>
                      <a:pt x="3665554" y="201930"/>
                    </a:cubicBezTo>
                    <a:lnTo>
                      <a:pt x="3665554" y="1711752"/>
                    </a:lnTo>
                    <a:cubicBezTo>
                      <a:pt x="3665553" y="1711752"/>
                      <a:pt x="3665553" y="1711752"/>
                      <a:pt x="3665553" y="1711752"/>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6"/>
            <p:cNvSpPr txBox="1"/>
            <p:nvPr/>
          </p:nvSpPr>
          <p:spPr>
            <a:xfrm>
              <a:off x="383042" y="1067571"/>
              <a:ext cx="3426097" cy="36470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700"/>
                <a:buFont typeface="Arial"/>
                <a:buNone/>
              </a:pPr>
              <a:r>
                <a:rPr b="1" i="0" lang="en-US" sz="1700" u="none" cap="none" strike="noStrike">
                  <a:solidFill>
                    <a:srgbClr val="422F01"/>
                  </a:solidFill>
                  <a:latin typeface="Quicksand"/>
                  <a:ea typeface="Quicksand"/>
                  <a:cs typeface="Quicksand"/>
                  <a:sym typeface="Quicksand"/>
                </a:rPr>
                <a:t>Xử lý các giá trị Null</a:t>
              </a:r>
              <a:endParaRPr b="0" i="0" sz="1400" u="none" cap="none" strike="noStrike">
                <a:solidFill>
                  <a:srgbClr val="000000"/>
                </a:solidFill>
                <a:latin typeface="Arial"/>
                <a:ea typeface="Arial"/>
                <a:cs typeface="Arial"/>
                <a:sym typeface="Arial"/>
              </a:endParaRPr>
            </a:p>
          </p:txBody>
        </p:sp>
        <p:cxnSp>
          <p:nvCxnSpPr>
            <p:cNvPr id="215" name="Google Shape;215;p6"/>
            <p:cNvCxnSpPr/>
            <p:nvPr/>
          </p:nvCxnSpPr>
          <p:spPr>
            <a:xfrm>
              <a:off x="383042" y="510932"/>
              <a:ext cx="3432034" cy="0"/>
            </a:xfrm>
            <a:prstGeom prst="straightConnector1">
              <a:avLst/>
            </a:prstGeom>
            <a:noFill/>
            <a:ln cap="rnd" cmpd="sng" w="25400">
              <a:solidFill>
                <a:srgbClr val="6D592D"/>
              </a:solidFill>
              <a:prstDash val="dot"/>
              <a:round/>
              <a:headEnd len="sm" w="sm" type="none"/>
              <a:tailEnd len="sm" w="sm" type="none"/>
            </a:ln>
          </p:spPr>
        </p:cxnSp>
      </p:grpSp>
      <p:grpSp>
        <p:nvGrpSpPr>
          <p:cNvPr id="216" name="Google Shape;216;p6"/>
          <p:cNvGrpSpPr/>
          <p:nvPr/>
        </p:nvGrpSpPr>
        <p:grpSpPr>
          <a:xfrm>
            <a:off x="5952674" y="2576118"/>
            <a:ext cx="3148588" cy="1601704"/>
            <a:chOff x="0" y="0"/>
            <a:chExt cx="4198118" cy="2135606"/>
          </a:xfrm>
        </p:grpSpPr>
        <p:grpSp>
          <p:nvGrpSpPr>
            <p:cNvPr id="217" name="Google Shape;217;p6"/>
            <p:cNvGrpSpPr/>
            <p:nvPr/>
          </p:nvGrpSpPr>
          <p:grpSpPr>
            <a:xfrm>
              <a:off x="0" y="0"/>
              <a:ext cx="4198118" cy="2135606"/>
              <a:chOff x="0" y="0"/>
              <a:chExt cx="3676984" cy="1870502"/>
            </a:xfrm>
          </p:grpSpPr>
          <p:sp>
            <p:nvSpPr>
              <p:cNvPr id="218" name="Google Shape;218;p6"/>
              <p:cNvSpPr/>
              <p:nvPr/>
            </p:nvSpPr>
            <p:spPr>
              <a:xfrm>
                <a:off x="92710" y="106680"/>
                <a:ext cx="3572843" cy="1751122"/>
              </a:xfrm>
              <a:custGeom>
                <a:rect b="b" l="l" r="r" t="t"/>
                <a:pathLst>
                  <a:path extrusionOk="0" h="1751122" w="3572843">
                    <a:moveTo>
                      <a:pt x="3546173" y="1561892"/>
                    </a:moveTo>
                    <a:cubicBezTo>
                      <a:pt x="3546173" y="1649522"/>
                      <a:pt x="3469973" y="1720642"/>
                      <a:pt x="3388693" y="1720642"/>
                    </a:cubicBezTo>
                    <a:lnTo>
                      <a:pt x="66040" y="1720642"/>
                    </a:lnTo>
                    <a:cubicBezTo>
                      <a:pt x="43180" y="1720642"/>
                      <a:pt x="20320" y="1715562"/>
                      <a:pt x="0" y="1706672"/>
                    </a:cubicBezTo>
                    <a:cubicBezTo>
                      <a:pt x="26670" y="1734612"/>
                      <a:pt x="63500" y="1751122"/>
                      <a:pt x="116899" y="1751122"/>
                    </a:cubicBezTo>
                    <a:lnTo>
                      <a:pt x="3426793" y="1751122"/>
                    </a:lnTo>
                    <a:cubicBezTo>
                      <a:pt x="3506804" y="1751122"/>
                      <a:pt x="3572843" y="1685082"/>
                      <a:pt x="3572843" y="1605072"/>
                    </a:cubicBezTo>
                    <a:lnTo>
                      <a:pt x="3572843" y="95250"/>
                    </a:lnTo>
                    <a:cubicBezTo>
                      <a:pt x="3572843" y="58420"/>
                      <a:pt x="3558873" y="25400"/>
                      <a:pt x="3537284" y="0"/>
                    </a:cubicBezTo>
                    <a:cubicBezTo>
                      <a:pt x="3543634" y="16510"/>
                      <a:pt x="3546173" y="34290"/>
                      <a:pt x="3546173" y="52070"/>
                    </a:cubicBezTo>
                    <a:lnTo>
                      <a:pt x="3546173" y="1561892"/>
                    </a:lnTo>
                    <a:lnTo>
                      <a:pt x="3546173" y="1561892"/>
                    </a:ln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12700" y="12700"/>
                <a:ext cx="3612214" cy="1801922"/>
              </a:xfrm>
              <a:custGeom>
                <a:rect b="b" l="l" r="r" t="t"/>
                <a:pathLst>
                  <a:path extrusionOk="0" h="1801922" w="3612214">
                    <a:moveTo>
                      <a:pt x="146050" y="1801922"/>
                    </a:moveTo>
                    <a:lnTo>
                      <a:pt x="3466164" y="1801922"/>
                    </a:lnTo>
                    <a:cubicBezTo>
                      <a:pt x="3546173" y="1801922"/>
                      <a:pt x="3612214" y="1735882"/>
                      <a:pt x="3612214" y="1655872"/>
                    </a:cubicBezTo>
                    <a:lnTo>
                      <a:pt x="3612214" y="146050"/>
                    </a:lnTo>
                    <a:cubicBezTo>
                      <a:pt x="3612214" y="66040"/>
                      <a:pt x="3546173" y="0"/>
                      <a:pt x="3466164" y="0"/>
                    </a:cubicBezTo>
                    <a:lnTo>
                      <a:pt x="146050" y="0"/>
                    </a:lnTo>
                    <a:cubicBezTo>
                      <a:pt x="66040" y="0"/>
                      <a:pt x="0" y="66040"/>
                      <a:pt x="0" y="146050"/>
                    </a:cubicBezTo>
                    <a:lnTo>
                      <a:pt x="0" y="1655872"/>
                    </a:lnTo>
                    <a:cubicBezTo>
                      <a:pt x="0" y="1737152"/>
                      <a:pt x="66040" y="1801922"/>
                      <a:pt x="146050" y="1801922"/>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
              <p:cNvSpPr/>
              <p:nvPr/>
            </p:nvSpPr>
            <p:spPr>
              <a:xfrm>
                <a:off x="0" y="0"/>
                <a:ext cx="3676984" cy="1870502"/>
              </a:xfrm>
              <a:custGeom>
                <a:rect b="b" l="l" r="r" t="t"/>
                <a:pathLst>
                  <a:path extrusionOk="0" h="1870502" w="3676984">
                    <a:moveTo>
                      <a:pt x="3613484" y="74930"/>
                    </a:moveTo>
                    <a:cubicBezTo>
                      <a:pt x="3585544" y="30480"/>
                      <a:pt x="3536014" y="0"/>
                      <a:pt x="3478864" y="0"/>
                    </a:cubicBezTo>
                    <a:lnTo>
                      <a:pt x="158750" y="0"/>
                    </a:lnTo>
                    <a:cubicBezTo>
                      <a:pt x="71120" y="0"/>
                      <a:pt x="0" y="71120"/>
                      <a:pt x="0" y="158750"/>
                    </a:cubicBezTo>
                    <a:lnTo>
                      <a:pt x="0" y="1668572"/>
                    </a:lnTo>
                    <a:cubicBezTo>
                      <a:pt x="0" y="1720642"/>
                      <a:pt x="25400" y="1766362"/>
                      <a:pt x="63500" y="1795572"/>
                    </a:cubicBezTo>
                    <a:cubicBezTo>
                      <a:pt x="91440" y="1840022"/>
                      <a:pt x="140970" y="1870502"/>
                      <a:pt x="212870" y="1870502"/>
                    </a:cubicBezTo>
                    <a:lnTo>
                      <a:pt x="3518234" y="1870502"/>
                    </a:lnTo>
                    <a:cubicBezTo>
                      <a:pt x="3605864" y="1870502"/>
                      <a:pt x="3676984" y="1799382"/>
                      <a:pt x="3676984" y="1711752"/>
                    </a:cubicBezTo>
                    <a:lnTo>
                      <a:pt x="3676984" y="201930"/>
                    </a:lnTo>
                    <a:cubicBezTo>
                      <a:pt x="3676983" y="149860"/>
                      <a:pt x="3651583" y="104140"/>
                      <a:pt x="3613484" y="74930"/>
                    </a:cubicBezTo>
                    <a:close/>
                    <a:moveTo>
                      <a:pt x="12700" y="1668572"/>
                    </a:moveTo>
                    <a:lnTo>
                      <a:pt x="12700" y="158750"/>
                    </a:lnTo>
                    <a:cubicBezTo>
                      <a:pt x="12700" y="78740"/>
                      <a:pt x="78740" y="12700"/>
                      <a:pt x="158750" y="12700"/>
                    </a:cubicBezTo>
                    <a:lnTo>
                      <a:pt x="3478864" y="12700"/>
                    </a:lnTo>
                    <a:cubicBezTo>
                      <a:pt x="3558873" y="12700"/>
                      <a:pt x="3624914" y="78740"/>
                      <a:pt x="3624914" y="158750"/>
                    </a:cubicBezTo>
                    <a:lnTo>
                      <a:pt x="3624914" y="1668572"/>
                    </a:lnTo>
                    <a:cubicBezTo>
                      <a:pt x="3624914" y="1748582"/>
                      <a:pt x="3558873" y="1814622"/>
                      <a:pt x="3478864" y="1814622"/>
                    </a:cubicBezTo>
                    <a:lnTo>
                      <a:pt x="158750" y="1814622"/>
                    </a:lnTo>
                    <a:cubicBezTo>
                      <a:pt x="78740" y="1814622"/>
                      <a:pt x="12700" y="1749852"/>
                      <a:pt x="12700" y="1668572"/>
                    </a:cubicBezTo>
                    <a:close/>
                    <a:moveTo>
                      <a:pt x="3665553" y="1711752"/>
                    </a:moveTo>
                    <a:cubicBezTo>
                      <a:pt x="3665553" y="1791762"/>
                      <a:pt x="3598244" y="1857802"/>
                      <a:pt x="3518234" y="1857802"/>
                    </a:cubicBezTo>
                    <a:lnTo>
                      <a:pt x="212870" y="1857802"/>
                    </a:lnTo>
                    <a:cubicBezTo>
                      <a:pt x="157480" y="1857802"/>
                      <a:pt x="120650" y="1841292"/>
                      <a:pt x="93980" y="1813352"/>
                    </a:cubicBezTo>
                    <a:cubicBezTo>
                      <a:pt x="114300" y="1822242"/>
                      <a:pt x="135890" y="1827322"/>
                      <a:pt x="160020" y="1827322"/>
                    </a:cubicBezTo>
                    <a:lnTo>
                      <a:pt x="3480134" y="1827322"/>
                    </a:lnTo>
                    <a:cubicBezTo>
                      <a:pt x="3567764" y="1827322"/>
                      <a:pt x="3638884" y="1756202"/>
                      <a:pt x="3638884" y="1668572"/>
                    </a:cubicBezTo>
                    <a:lnTo>
                      <a:pt x="3638884" y="158750"/>
                    </a:lnTo>
                    <a:cubicBezTo>
                      <a:pt x="3638884" y="140970"/>
                      <a:pt x="3635073" y="123190"/>
                      <a:pt x="3629994" y="106680"/>
                    </a:cubicBezTo>
                    <a:cubicBezTo>
                      <a:pt x="3651584" y="132080"/>
                      <a:pt x="3665554" y="165100"/>
                      <a:pt x="3665554" y="201930"/>
                    </a:cubicBezTo>
                    <a:lnTo>
                      <a:pt x="3665554" y="1711752"/>
                    </a:lnTo>
                    <a:cubicBezTo>
                      <a:pt x="3665553" y="1711752"/>
                      <a:pt x="3665553" y="1711752"/>
                      <a:pt x="3665553" y="1711752"/>
                    </a:cubicBezTo>
                    <a:close/>
                  </a:path>
                </a:pathLst>
              </a:custGeom>
              <a:solidFill>
                <a:srgbClr val="FFF7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 name="Google Shape;221;p6"/>
            <p:cNvSpPr txBox="1"/>
            <p:nvPr/>
          </p:nvSpPr>
          <p:spPr>
            <a:xfrm>
              <a:off x="383041" y="1077275"/>
              <a:ext cx="3426097" cy="36470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700"/>
                <a:buFont typeface="Arial"/>
                <a:buNone/>
              </a:pPr>
              <a:r>
                <a:rPr b="1" i="0" lang="en-US" sz="1700" u="none" cap="none" strike="noStrike">
                  <a:solidFill>
                    <a:srgbClr val="422F01"/>
                  </a:solidFill>
                  <a:latin typeface="Quicksand"/>
                  <a:ea typeface="Quicksand"/>
                  <a:cs typeface="Quicksand"/>
                  <a:sym typeface="Quicksand"/>
                </a:rPr>
                <a:t>Rời rạc hóa dữ liệu</a:t>
              </a:r>
              <a:endParaRPr b="0" i="0" sz="1400" u="none" cap="none" strike="noStrike">
                <a:solidFill>
                  <a:srgbClr val="000000"/>
                </a:solidFill>
                <a:latin typeface="Arial"/>
                <a:ea typeface="Arial"/>
                <a:cs typeface="Arial"/>
                <a:sym typeface="Arial"/>
              </a:endParaRPr>
            </a:p>
          </p:txBody>
        </p:sp>
        <p:cxnSp>
          <p:nvCxnSpPr>
            <p:cNvPr id="222" name="Google Shape;222;p6"/>
            <p:cNvCxnSpPr/>
            <p:nvPr/>
          </p:nvCxnSpPr>
          <p:spPr>
            <a:xfrm>
              <a:off x="383042" y="510932"/>
              <a:ext cx="3432034" cy="0"/>
            </a:xfrm>
            <a:prstGeom prst="straightConnector1">
              <a:avLst/>
            </a:prstGeom>
            <a:noFill/>
            <a:ln cap="rnd" cmpd="sng" w="25400">
              <a:solidFill>
                <a:srgbClr val="6D592D"/>
              </a:solidFill>
              <a:prstDash val="dot"/>
              <a:round/>
              <a:headEnd len="sm" w="sm" type="none"/>
              <a:tailEnd len="sm" w="sm" type="none"/>
            </a:ln>
          </p:spPr>
        </p:cxnSp>
      </p:grpSp>
      <p:sp>
        <p:nvSpPr>
          <p:cNvPr id="223" name="Google Shape;223;p6"/>
          <p:cNvSpPr/>
          <p:nvPr/>
        </p:nvSpPr>
        <p:spPr>
          <a:xfrm>
            <a:off x="9022931" y="6619423"/>
            <a:ext cx="379735" cy="381478"/>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F3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
          <p:cNvSpPr txBox="1"/>
          <p:nvPr/>
        </p:nvSpPr>
        <p:spPr>
          <a:xfrm>
            <a:off x="9030984" y="6695883"/>
            <a:ext cx="349341" cy="261537"/>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6D592D"/>
                </a:solidFill>
                <a:latin typeface="Quicksand"/>
                <a:ea typeface="Quicksand"/>
                <a:cs typeface="Quicksand"/>
                <a:sym typeface="Quicksand"/>
              </a:rPr>
              <a:t>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056" name="Shape 1056"/>
        <p:cNvGrpSpPr/>
        <p:nvPr/>
      </p:nvGrpSpPr>
      <p:grpSpPr>
        <a:xfrm>
          <a:off x="0" y="0"/>
          <a:ext cx="0" cy="0"/>
          <a:chOff x="0" y="0"/>
          <a:chExt cx="0" cy="0"/>
        </a:xfrm>
      </p:grpSpPr>
      <p:pic>
        <p:nvPicPr>
          <p:cNvPr id="1057" name="Google Shape;1057;p60"/>
          <p:cNvPicPr preferRelativeResize="0"/>
          <p:nvPr/>
        </p:nvPicPr>
        <p:blipFill rotWithShape="1">
          <a:blip r:embed="rId3">
            <a:alphaModFix/>
          </a:blip>
          <a:srcRect b="5352" l="0" r="366" t="268"/>
          <a:stretch/>
        </p:blipFill>
        <p:spPr>
          <a:xfrm>
            <a:off x="607340" y="455408"/>
            <a:ext cx="8538920" cy="6404383"/>
          </a:xfrm>
          <a:prstGeom prst="rect">
            <a:avLst/>
          </a:prstGeom>
          <a:noFill/>
          <a:ln>
            <a:noFill/>
          </a:ln>
        </p:spPr>
      </p:pic>
      <p:grpSp>
        <p:nvGrpSpPr>
          <p:cNvPr id="1058" name="Google Shape;1058;p60"/>
          <p:cNvGrpSpPr/>
          <p:nvPr/>
        </p:nvGrpSpPr>
        <p:grpSpPr>
          <a:xfrm>
            <a:off x="9022931" y="6619423"/>
            <a:ext cx="379735" cy="381478"/>
            <a:chOff x="1135" y="0"/>
            <a:chExt cx="506314" cy="508637"/>
          </a:xfrm>
        </p:grpSpPr>
        <p:sp>
          <p:nvSpPr>
            <p:cNvPr id="1059" name="Google Shape;1059;p60"/>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0"/>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15</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064" name="Shape 1064"/>
        <p:cNvGrpSpPr/>
        <p:nvPr/>
      </p:nvGrpSpPr>
      <p:grpSpPr>
        <a:xfrm>
          <a:off x="0" y="0"/>
          <a:ext cx="0" cy="0"/>
          <a:chOff x="0" y="0"/>
          <a:chExt cx="0" cy="0"/>
        </a:xfrm>
      </p:grpSpPr>
      <p:grpSp>
        <p:nvGrpSpPr>
          <p:cNvPr id="1065" name="Google Shape;1065;p61"/>
          <p:cNvGrpSpPr/>
          <p:nvPr/>
        </p:nvGrpSpPr>
        <p:grpSpPr>
          <a:xfrm>
            <a:off x="9022931" y="6619423"/>
            <a:ext cx="379735" cy="381478"/>
            <a:chOff x="1135" y="0"/>
            <a:chExt cx="506314" cy="508637"/>
          </a:xfrm>
        </p:grpSpPr>
        <p:sp>
          <p:nvSpPr>
            <p:cNvPr id="1066" name="Google Shape;1066;p61"/>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1"/>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59</a:t>
              </a:r>
              <a:endParaRPr b="0" i="0" sz="1400" u="none" cap="none" strike="noStrike">
                <a:solidFill>
                  <a:srgbClr val="000000"/>
                </a:solidFill>
                <a:latin typeface="Arial"/>
                <a:ea typeface="Arial"/>
                <a:cs typeface="Arial"/>
                <a:sym typeface="Arial"/>
              </a:endParaRPr>
            </a:p>
          </p:txBody>
        </p:sp>
      </p:grpSp>
      <p:sp>
        <p:nvSpPr>
          <p:cNvPr id="1068" name="Google Shape;1068;p61"/>
          <p:cNvSpPr txBox="1"/>
          <p:nvPr/>
        </p:nvSpPr>
        <p:spPr>
          <a:xfrm>
            <a:off x="-1046345" y="233997"/>
            <a:ext cx="6795538" cy="42319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422F01"/>
                </a:solidFill>
                <a:latin typeface="Quicksand"/>
                <a:ea typeface="Quicksand"/>
                <a:cs typeface="Quicksand"/>
                <a:sym typeface="Quicksand"/>
              </a:rPr>
              <a:t>Report Builder</a:t>
            </a:r>
            <a:endParaRPr b="0" i="0" sz="1400" u="none" cap="none" strike="noStrike">
              <a:solidFill>
                <a:srgbClr val="000000"/>
              </a:solidFill>
              <a:latin typeface="Arial"/>
              <a:ea typeface="Arial"/>
              <a:cs typeface="Arial"/>
              <a:sym typeface="Arial"/>
            </a:endParaRPr>
          </a:p>
        </p:txBody>
      </p:sp>
      <p:grpSp>
        <p:nvGrpSpPr>
          <p:cNvPr id="1069" name="Google Shape;1069;p61"/>
          <p:cNvGrpSpPr/>
          <p:nvPr/>
        </p:nvGrpSpPr>
        <p:grpSpPr>
          <a:xfrm>
            <a:off x="7087952" y="1676344"/>
            <a:ext cx="1943441" cy="3705550"/>
            <a:chOff x="2346755" y="1143013"/>
            <a:chExt cx="5768599" cy="1440447"/>
          </a:xfrm>
        </p:grpSpPr>
        <p:grpSp>
          <p:nvGrpSpPr>
            <p:cNvPr id="1070" name="Google Shape;1070;p61"/>
            <p:cNvGrpSpPr/>
            <p:nvPr/>
          </p:nvGrpSpPr>
          <p:grpSpPr>
            <a:xfrm>
              <a:off x="2346755" y="1143013"/>
              <a:ext cx="5768599" cy="1440447"/>
              <a:chOff x="0" y="0"/>
              <a:chExt cx="9327726" cy="2329179"/>
            </a:xfrm>
          </p:grpSpPr>
          <p:sp>
            <p:nvSpPr>
              <p:cNvPr id="1071" name="Google Shape;1071;p61"/>
              <p:cNvSpPr/>
              <p:nvPr/>
            </p:nvSpPr>
            <p:spPr>
              <a:xfrm>
                <a:off x="92710" y="106680"/>
                <a:ext cx="9223586" cy="2209799"/>
              </a:xfrm>
              <a:custGeom>
                <a:rect b="b" l="l" r="r" t="t"/>
                <a:pathLst>
                  <a:path extrusionOk="0" h="2209799" w="9223586">
                    <a:moveTo>
                      <a:pt x="9196916" y="2020569"/>
                    </a:moveTo>
                    <a:cubicBezTo>
                      <a:pt x="9196916" y="2108199"/>
                      <a:pt x="9120716" y="2179319"/>
                      <a:pt x="9039436" y="2179319"/>
                    </a:cubicBezTo>
                    <a:lnTo>
                      <a:pt x="66040" y="2179319"/>
                    </a:lnTo>
                    <a:cubicBezTo>
                      <a:pt x="43180" y="2179319"/>
                      <a:pt x="20320" y="2174239"/>
                      <a:pt x="0" y="2165349"/>
                    </a:cubicBezTo>
                    <a:cubicBezTo>
                      <a:pt x="26670" y="2193289"/>
                      <a:pt x="63500" y="2209799"/>
                      <a:pt x="152915" y="2209799"/>
                    </a:cubicBezTo>
                    <a:lnTo>
                      <a:pt x="9077536" y="2209799"/>
                    </a:lnTo>
                    <a:cubicBezTo>
                      <a:pt x="9157546" y="2209799"/>
                      <a:pt x="9223586" y="2143759"/>
                      <a:pt x="9223586" y="2063749"/>
                    </a:cubicBezTo>
                    <a:lnTo>
                      <a:pt x="9223586" y="95250"/>
                    </a:lnTo>
                    <a:cubicBezTo>
                      <a:pt x="9223586" y="58420"/>
                      <a:pt x="9209616" y="25400"/>
                      <a:pt x="9188026" y="0"/>
                    </a:cubicBezTo>
                    <a:cubicBezTo>
                      <a:pt x="9194376" y="16510"/>
                      <a:pt x="9196916" y="34290"/>
                      <a:pt x="9196916" y="52070"/>
                    </a:cubicBezTo>
                    <a:lnTo>
                      <a:pt x="9196916" y="2020569"/>
                    </a:lnTo>
                    <a:lnTo>
                      <a:pt x="9196916" y="202056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1"/>
              <p:cNvSpPr/>
              <p:nvPr/>
            </p:nvSpPr>
            <p:spPr>
              <a:xfrm>
                <a:off x="12700" y="12700"/>
                <a:ext cx="9262956" cy="2260599"/>
              </a:xfrm>
              <a:custGeom>
                <a:rect b="b" l="l" r="r" t="t"/>
                <a:pathLst>
                  <a:path extrusionOk="0" h="2260599" w="9262956">
                    <a:moveTo>
                      <a:pt x="146050" y="2260599"/>
                    </a:moveTo>
                    <a:lnTo>
                      <a:pt x="9116906" y="2260599"/>
                    </a:lnTo>
                    <a:cubicBezTo>
                      <a:pt x="9196916" y="2260599"/>
                      <a:pt x="9262956" y="2194559"/>
                      <a:pt x="9262956" y="2114549"/>
                    </a:cubicBezTo>
                    <a:lnTo>
                      <a:pt x="9262956" y="146050"/>
                    </a:lnTo>
                    <a:cubicBezTo>
                      <a:pt x="9262956" y="66040"/>
                      <a:pt x="9196916" y="0"/>
                      <a:pt x="9116906" y="0"/>
                    </a:cubicBezTo>
                    <a:lnTo>
                      <a:pt x="146050" y="0"/>
                    </a:lnTo>
                    <a:cubicBezTo>
                      <a:pt x="66040" y="0"/>
                      <a:pt x="0" y="66040"/>
                      <a:pt x="0" y="146050"/>
                    </a:cubicBezTo>
                    <a:lnTo>
                      <a:pt x="0" y="2114549"/>
                    </a:lnTo>
                    <a:cubicBezTo>
                      <a:pt x="0" y="2195829"/>
                      <a:pt x="66040" y="2260599"/>
                      <a:pt x="146050" y="226059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1"/>
              <p:cNvSpPr/>
              <p:nvPr/>
            </p:nvSpPr>
            <p:spPr>
              <a:xfrm>
                <a:off x="0" y="0"/>
                <a:ext cx="9327726" cy="2329179"/>
              </a:xfrm>
              <a:custGeom>
                <a:rect b="b" l="l" r="r" t="t"/>
                <a:pathLst>
                  <a:path extrusionOk="0" h="2329179" w="9327726">
                    <a:moveTo>
                      <a:pt x="9264226" y="74930"/>
                    </a:moveTo>
                    <a:cubicBezTo>
                      <a:pt x="9236286" y="30480"/>
                      <a:pt x="9186756" y="0"/>
                      <a:pt x="9129606" y="0"/>
                    </a:cubicBezTo>
                    <a:lnTo>
                      <a:pt x="158750" y="0"/>
                    </a:lnTo>
                    <a:cubicBezTo>
                      <a:pt x="71120" y="0"/>
                      <a:pt x="0" y="71120"/>
                      <a:pt x="0" y="158750"/>
                    </a:cubicBezTo>
                    <a:lnTo>
                      <a:pt x="0" y="2127249"/>
                    </a:lnTo>
                    <a:cubicBezTo>
                      <a:pt x="0" y="2179319"/>
                      <a:pt x="25400" y="2225039"/>
                      <a:pt x="63500" y="2254249"/>
                    </a:cubicBezTo>
                    <a:cubicBezTo>
                      <a:pt x="91440" y="2298699"/>
                      <a:pt x="140970" y="2329179"/>
                      <a:pt x="254506" y="2329179"/>
                    </a:cubicBezTo>
                    <a:lnTo>
                      <a:pt x="9168976" y="2329179"/>
                    </a:lnTo>
                    <a:cubicBezTo>
                      <a:pt x="9256606" y="2329179"/>
                      <a:pt x="9327726" y="2258059"/>
                      <a:pt x="9327726" y="2170429"/>
                    </a:cubicBezTo>
                    <a:lnTo>
                      <a:pt x="9327726" y="201930"/>
                    </a:lnTo>
                    <a:cubicBezTo>
                      <a:pt x="9327726" y="149860"/>
                      <a:pt x="9302326" y="104140"/>
                      <a:pt x="9264226" y="74930"/>
                    </a:cubicBezTo>
                    <a:close/>
                    <a:moveTo>
                      <a:pt x="12700" y="2127249"/>
                    </a:moveTo>
                    <a:lnTo>
                      <a:pt x="12700" y="158750"/>
                    </a:lnTo>
                    <a:cubicBezTo>
                      <a:pt x="12700" y="78740"/>
                      <a:pt x="78740" y="12700"/>
                      <a:pt x="158750" y="12700"/>
                    </a:cubicBezTo>
                    <a:lnTo>
                      <a:pt x="9129606" y="12700"/>
                    </a:lnTo>
                    <a:cubicBezTo>
                      <a:pt x="9209616" y="12700"/>
                      <a:pt x="9275656" y="78740"/>
                      <a:pt x="9275656" y="158750"/>
                    </a:cubicBezTo>
                    <a:lnTo>
                      <a:pt x="9275656" y="2127249"/>
                    </a:lnTo>
                    <a:cubicBezTo>
                      <a:pt x="9275656" y="2207259"/>
                      <a:pt x="9209616" y="2273299"/>
                      <a:pt x="9129606" y="2273299"/>
                    </a:cubicBezTo>
                    <a:lnTo>
                      <a:pt x="158750" y="2273299"/>
                    </a:lnTo>
                    <a:cubicBezTo>
                      <a:pt x="78740" y="2273299"/>
                      <a:pt x="12700" y="2208529"/>
                      <a:pt x="12700" y="2127249"/>
                    </a:cubicBezTo>
                    <a:close/>
                    <a:moveTo>
                      <a:pt x="9316296" y="2170429"/>
                    </a:moveTo>
                    <a:cubicBezTo>
                      <a:pt x="9316296" y="2250439"/>
                      <a:pt x="9248986" y="2316479"/>
                      <a:pt x="9168976" y="2316479"/>
                    </a:cubicBezTo>
                    <a:lnTo>
                      <a:pt x="254506" y="2316479"/>
                    </a:lnTo>
                    <a:cubicBezTo>
                      <a:pt x="157480" y="2316479"/>
                      <a:pt x="120650" y="2299969"/>
                      <a:pt x="93980" y="2272029"/>
                    </a:cubicBezTo>
                    <a:cubicBezTo>
                      <a:pt x="114300" y="2280919"/>
                      <a:pt x="135890" y="2285999"/>
                      <a:pt x="160020" y="2285999"/>
                    </a:cubicBezTo>
                    <a:lnTo>
                      <a:pt x="9130876" y="2285999"/>
                    </a:lnTo>
                    <a:cubicBezTo>
                      <a:pt x="9218506" y="2285999"/>
                      <a:pt x="9289626" y="2214879"/>
                      <a:pt x="9289626" y="2127249"/>
                    </a:cubicBezTo>
                    <a:lnTo>
                      <a:pt x="9289626" y="158750"/>
                    </a:lnTo>
                    <a:cubicBezTo>
                      <a:pt x="9289626" y="140970"/>
                      <a:pt x="9285816" y="123190"/>
                      <a:pt x="9280736" y="106680"/>
                    </a:cubicBezTo>
                    <a:cubicBezTo>
                      <a:pt x="9302326" y="132080"/>
                      <a:pt x="9316296" y="165100"/>
                      <a:pt x="9316296" y="201930"/>
                    </a:cubicBezTo>
                    <a:lnTo>
                      <a:pt x="9316296" y="2170429"/>
                    </a:lnTo>
                    <a:cubicBezTo>
                      <a:pt x="9316296" y="2170429"/>
                      <a:pt x="9316296" y="2170429"/>
                      <a:pt x="9316296" y="2170429"/>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4" name="Google Shape;1074;p61"/>
            <p:cNvSpPr txBox="1"/>
            <p:nvPr/>
          </p:nvSpPr>
          <p:spPr>
            <a:xfrm>
              <a:off x="2646051" y="1244480"/>
              <a:ext cx="5169900" cy="1288800"/>
            </a:xfrm>
            <a:prstGeom prst="rect">
              <a:avLst/>
            </a:prstGeom>
            <a:noFill/>
            <a:ln>
              <a:noFill/>
            </a:ln>
          </p:spPr>
          <p:txBody>
            <a:bodyPr anchorCtr="0" anchor="t" bIns="0" lIns="0" spcFirstLastPara="1" rIns="0" wrap="square" tIns="0">
              <a:spAutoFit/>
            </a:bodyPr>
            <a:lstStyle/>
            <a:p>
              <a:pPr indent="0" lvl="0" marL="0" marR="0" rtl="0" algn="ctr">
                <a:lnSpc>
                  <a:spcPct val="132916"/>
                </a:lnSpc>
                <a:spcBef>
                  <a:spcPts val="0"/>
                </a:spcBef>
                <a:spcAft>
                  <a:spcPts val="0"/>
                </a:spcAft>
                <a:buClr>
                  <a:srgbClr val="000000"/>
                </a:buClr>
                <a:buSzPts val="2400"/>
                <a:buFont typeface="Arial"/>
                <a:buNone/>
              </a:pPr>
              <a:r>
                <a:rPr b="0" i="0" lang="en-US" sz="2400" u="none" cap="none" strike="noStrike">
                  <a:solidFill>
                    <a:schemeClr val="dk1"/>
                  </a:solidFill>
                  <a:latin typeface="Quicksand"/>
                  <a:ea typeface="Quicksand"/>
                  <a:cs typeface="Quicksand"/>
                  <a:sym typeface="Quicksand"/>
                </a:rPr>
                <a:t>Xây dựng báo cáo doanh thu khách sạn từ năm 2015 đến năm 2017</a:t>
              </a:r>
              <a:endParaRPr b="0" i="0" sz="2279" u="none" cap="none" strike="noStrike">
                <a:solidFill>
                  <a:srgbClr val="000000"/>
                </a:solidFill>
                <a:latin typeface="Quicksand"/>
                <a:ea typeface="Quicksand"/>
                <a:cs typeface="Quicksand"/>
                <a:sym typeface="Quicksand"/>
              </a:endParaRPr>
            </a:p>
          </p:txBody>
        </p:sp>
      </p:grpSp>
      <p:pic>
        <p:nvPicPr>
          <p:cNvPr id="1075" name="Google Shape;1075;p61"/>
          <p:cNvPicPr preferRelativeResize="0"/>
          <p:nvPr/>
        </p:nvPicPr>
        <p:blipFill rotWithShape="1">
          <a:blip r:embed="rId3">
            <a:alphaModFix/>
          </a:blip>
          <a:srcRect b="0" l="0" r="0" t="0"/>
          <a:stretch/>
        </p:blipFill>
        <p:spPr>
          <a:xfrm>
            <a:off x="609600" y="657190"/>
            <a:ext cx="5867400" cy="651375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079" name="Shape 1079"/>
        <p:cNvGrpSpPr/>
        <p:nvPr/>
      </p:nvGrpSpPr>
      <p:grpSpPr>
        <a:xfrm>
          <a:off x="0" y="0"/>
          <a:ext cx="0" cy="0"/>
          <a:chOff x="0" y="0"/>
          <a:chExt cx="0" cy="0"/>
        </a:xfrm>
      </p:grpSpPr>
      <p:grpSp>
        <p:nvGrpSpPr>
          <p:cNvPr id="1080" name="Google Shape;1080;p62"/>
          <p:cNvGrpSpPr/>
          <p:nvPr/>
        </p:nvGrpSpPr>
        <p:grpSpPr>
          <a:xfrm>
            <a:off x="9022931" y="6619423"/>
            <a:ext cx="379735" cy="381478"/>
            <a:chOff x="1135" y="0"/>
            <a:chExt cx="506314" cy="508637"/>
          </a:xfrm>
        </p:grpSpPr>
        <p:sp>
          <p:nvSpPr>
            <p:cNvPr id="1081" name="Google Shape;1081;p62"/>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2"/>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60</a:t>
              </a:r>
              <a:endParaRPr b="0" i="0" sz="1400" u="none" cap="none" strike="noStrike">
                <a:solidFill>
                  <a:srgbClr val="000000"/>
                </a:solidFill>
                <a:latin typeface="Arial"/>
                <a:ea typeface="Arial"/>
                <a:cs typeface="Arial"/>
                <a:sym typeface="Arial"/>
              </a:endParaRPr>
            </a:p>
          </p:txBody>
        </p:sp>
      </p:grpSp>
      <p:sp>
        <p:nvSpPr>
          <p:cNvPr id="1083" name="Google Shape;1083;p62"/>
          <p:cNvSpPr txBox="1"/>
          <p:nvPr/>
        </p:nvSpPr>
        <p:spPr>
          <a:xfrm>
            <a:off x="-1046345" y="233997"/>
            <a:ext cx="6795538" cy="42319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422F01"/>
                </a:solidFill>
                <a:latin typeface="Quicksand"/>
                <a:ea typeface="Quicksand"/>
                <a:cs typeface="Quicksand"/>
                <a:sym typeface="Quicksand"/>
              </a:rPr>
              <a:t>Report Builder</a:t>
            </a:r>
            <a:endParaRPr b="0" i="0" sz="1400" u="none" cap="none" strike="noStrike">
              <a:solidFill>
                <a:srgbClr val="000000"/>
              </a:solidFill>
              <a:latin typeface="Arial"/>
              <a:ea typeface="Arial"/>
              <a:cs typeface="Arial"/>
              <a:sym typeface="Arial"/>
            </a:endParaRPr>
          </a:p>
        </p:txBody>
      </p:sp>
      <p:grpSp>
        <p:nvGrpSpPr>
          <p:cNvPr id="1084" name="Google Shape;1084;p62"/>
          <p:cNvGrpSpPr/>
          <p:nvPr/>
        </p:nvGrpSpPr>
        <p:grpSpPr>
          <a:xfrm>
            <a:off x="7087952" y="1676342"/>
            <a:ext cx="1943441" cy="4443024"/>
            <a:chOff x="2346765" y="1143016"/>
            <a:chExt cx="5768599" cy="1634907"/>
          </a:xfrm>
        </p:grpSpPr>
        <p:grpSp>
          <p:nvGrpSpPr>
            <p:cNvPr id="1085" name="Google Shape;1085;p62"/>
            <p:cNvGrpSpPr/>
            <p:nvPr/>
          </p:nvGrpSpPr>
          <p:grpSpPr>
            <a:xfrm>
              <a:off x="2346765" y="1143016"/>
              <a:ext cx="5768599" cy="1634907"/>
              <a:chOff x="16" y="5"/>
              <a:chExt cx="9327726" cy="2643618"/>
            </a:xfrm>
          </p:grpSpPr>
          <p:sp>
            <p:nvSpPr>
              <p:cNvPr id="1086" name="Google Shape;1086;p62"/>
              <p:cNvSpPr/>
              <p:nvPr/>
            </p:nvSpPr>
            <p:spPr>
              <a:xfrm>
                <a:off x="92710" y="106680"/>
                <a:ext cx="9223586" cy="2209799"/>
              </a:xfrm>
              <a:custGeom>
                <a:rect b="b" l="l" r="r" t="t"/>
                <a:pathLst>
                  <a:path extrusionOk="0" h="2209799" w="9223586">
                    <a:moveTo>
                      <a:pt x="9196916" y="2020569"/>
                    </a:moveTo>
                    <a:cubicBezTo>
                      <a:pt x="9196916" y="2108199"/>
                      <a:pt x="9120716" y="2179319"/>
                      <a:pt x="9039436" y="2179319"/>
                    </a:cubicBezTo>
                    <a:lnTo>
                      <a:pt x="66040" y="2179319"/>
                    </a:lnTo>
                    <a:cubicBezTo>
                      <a:pt x="43180" y="2179319"/>
                      <a:pt x="20320" y="2174239"/>
                      <a:pt x="0" y="2165349"/>
                    </a:cubicBezTo>
                    <a:cubicBezTo>
                      <a:pt x="26670" y="2193289"/>
                      <a:pt x="63500" y="2209799"/>
                      <a:pt x="152915" y="2209799"/>
                    </a:cubicBezTo>
                    <a:lnTo>
                      <a:pt x="9077536" y="2209799"/>
                    </a:lnTo>
                    <a:cubicBezTo>
                      <a:pt x="9157546" y="2209799"/>
                      <a:pt x="9223586" y="2143759"/>
                      <a:pt x="9223586" y="2063749"/>
                    </a:cubicBezTo>
                    <a:lnTo>
                      <a:pt x="9223586" y="95250"/>
                    </a:lnTo>
                    <a:cubicBezTo>
                      <a:pt x="9223586" y="58420"/>
                      <a:pt x="9209616" y="25400"/>
                      <a:pt x="9188026" y="0"/>
                    </a:cubicBezTo>
                    <a:cubicBezTo>
                      <a:pt x="9194376" y="16510"/>
                      <a:pt x="9196916" y="34290"/>
                      <a:pt x="9196916" y="52070"/>
                    </a:cubicBezTo>
                    <a:lnTo>
                      <a:pt x="9196916" y="2020569"/>
                    </a:lnTo>
                    <a:lnTo>
                      <a:pt x="9196916" y="202056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2"/>
              <p:cNvSpPr/>
              <p:nvPr/>
            </p:nvSpPr>
            <p:spPr>
              <a:xfrm>
                <a:off x="12728" y="12699"/>
                <a:ext cx="9262956" cy="2526219"/>
              </a:xfrm>
              <a:custGeom>
                <a:rect b="b" l="l" r="r" t="t"/>
                <a:pathLst>
                  <a:path extrusionOk="0" h="2260599" w="9262956">
                    <a:moveTo>
                      <a:pt x="146050" y="2260599"/>
                    </a:moveTo>
                    <a:lnTo>
                      <a:pt x="9116906" y="2260599"/>
                    </a:lnTo>
                    <a:cubicBezTo>
                      <a:pt x="9196916" y="2260599"/>
                      <a:pt x="9262956" y="2194559"/>
                      <a:pt x="9262956" y="2114549"/>
                    </a:cubicBezTo>
                    <a:lnTo>
                      <a:pt x="9262956" y="146050"/>
                    </a:lnTo>
                    <a:cubicBezTo>
                      <a:pt x="9262956" y="66040"/>
                      <a:pt x="9196916" y="0"/>
                      <a:pt x="9116906" y="0"/>
                    </a:cubicBezTo>
                    <a:lnTo>
                      <a:pt x="146050" y="0"/>
                    </a:lnTo>
                    <a:cubicBezTo>
                      <a:pt x="66040" y="0"/>
                      <a:pt x="0" y="66040"/>
                      <a:pt x="0" y="146050"/>
                    </a:cubicBezTo>
                    <a:lnTo>
                      <a:pt x="0" y="2114549"/>
                    </a:lnTo>
                    <a:cubicBezTo>
                      <a:pt x="0" y="2195829"/>
                      <a:pt x="66040" y="2260599"/>
                      <a:pt x="146050" y="226059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ctr">
                  <a:lnSpc>
                    <a:spcPct val="132916"/>
                  </a:lnSpc>
                  <a:spcBef>
                    <a:spcPts val="0"/>
                  </a:spcBef>
                  <a:spcAft>
                    <a:spcPts val="0"/>
                  </a:spcAft>
                  <a:buClr>
                    <a:schemeClr val="dk1"/>
                  </a:buClr>
                  <a:buSzPts val="2400"/>
                  <a:buFont typeface="Arial"/>
                  <a:buNone/>
                </a:pPr>
                <a:r>
                  <a:rPr b="0" i="0" lang="en-US" sz="2400" u="none" cap="none" strike="noStrike">
                    <a:solidFill>
                      <a:schemeClr val="dk1"/>
                    </a:solidFill>
                    <a:latin typeface="Quicksand"/>
                    <a:ea typeface="Quicksand"/>
                    <a:cs typeface="Quicksand"/>
                    <a:sym typeface="Quicksand"/>
                  </a:rPr>
                  <a:t>Thống kê lượng khách hàng từ năm 2015 đến năm 2017 của mỗi loại khách sạn. </a:t>
                </a:r>
                <a:endParaRPr b="0" i="0" sz="2279" u="none" cap="none" strike="noStrike">
                  <a:solidFill>
                    <a:schemeClr val="dk1"/>
                  </a:solidFill>
                  <a:latin typeface="Quicksand"/>
                  <a:ea typeface="Quicksand"/>
                  <a:cs typeface="Quicksand"/>
                  <a:sym typeface="Quicksand"/>
                </a:endParaRPr>
              </a:p>
            </p:txBody>
          </p:sp>
          <p:sp>
            <p:nvSpPr>
              <p:cNvPr id="1088" name="Google Shape;1088;p62"/>
              <p:cNvSpPr/>
              <p:nvPr/>
            </p:nvSpPr>
            <p:spPr>
              <a:xfrm>
                <a:off x="16" y="5"/>
                <a:ext cx="9327726" cy="2643618"/>
              </a:xfrm>
              <a:custGeom>
                <a:rect b="b" l="l" r="r" t="t"/>
                <a:pathLst>
                  <a:path extrusionOk="0" h="2329179" w="9327726">
                    <a:moveTo>
                      <a:pt x="9264226" y="74930"/>
                    </a:moveTo>
                    <a:cubicBezTo>
                      <a:pt x="9236286" y="30480"/>
                      <a:pt x="9186756" y="0"/>
                      <a:pt x="9129606" y="0"/>
                    </a:cubicBezTo>
                    <a:lnTo>
                      <a:pt x="158750" y="0"/>
                    </a:lnTo>
                    <a:cubicBezTo>
                      <a:pt x="71120" y="0"/>
                      <a:pt x="0" y="71120"/>
                      <a:pt x="0" y="158750"/>
                    </a:cubicBezTo>
                    <a:lnTo>
                      <a:pt x="0" y="2127249"/>
                    </a:lnTo>
                    <a:cubicBezTo>
                      <a:pt x="0" y="2179319"/>
                      <a:pt x="25400" y="2225039"/>
                      <a:pt x="63500" y="2254249"/>
                    </a:cubicBezTo>
                    <a:cubicBezTo>
                      <a:pt x="91440" y="2298699"/>
                      <a:pt x="140970" y="2329179"/>
                      <a:pt x="254506" y="2329179"/>
                    </a:cubicBezTo>
                    <a:lnTo>
                      <a:pt x="9168976" y="2329179"/>
                    </a:lnTo>
                    <a:cubicBezTo>
                      <a:pt x="9256606" y="2329179"/>
                      <a:pt x="9327726" y="2258059"/>
                      <a:pt x="9327726" y="2170429"/>
                    </a:cubicBezTo>
                    <a:lnTo>
                      <a:pt x="9327726" y="201930"/>
                    </a:lnTo>
                    <a:cubicBezTo>
                      <a:pt x="9327726" y="149860"/>
                      <a:pt x="9302326" y="104140"/>
                      <a:pt x="9264226" y="74930"/>
                    </a:cubicBezTo>
                    <a:close/>
                    <a:moveTo>
                      <a:pt x="12700" y="2127249"/>
                    </a:moveTo>
                    <a:lnTo>
                      <a:pt x="12700" y="158750"/>
                    </a:lnTo>
                    <a:cubicBezTo>
                      <a:pt x="12700" y="78740"/>
                      <a:pt x="78740" y="12700"/>
                      <a:pt x="158750" y="12700"/>
                    </a:cubicBezTo>
                    <a:lnTo>
                      <a:pt x="9129606" y="12700"/>
                    </a:lnTo>
                    <a:cubicBezTo>
                      <a:pt x="9209616" y="12700"/>
                      <a:pt x="9275656" y="78740"/>
                      <a:pt x="9275656" y="158750"/>
                    </a:cubicBezTo>
                    <a:lnTo>
                      <a:pt x="9275656" y="2127249"/>
                    </a:lnTo>
                    <a:cubicBezTo>
                      <a:pt x="9275656" y="2207259"/>
                      <a:pt x="9209616" y="2273299"/>
                      <a:pt x="9129606" y="2273299"/>
                    </a:cubicBezTo>
                    <a:lnTo>
                      <a:pt x="158750" y="2273299"/>
                    </a:lnTo>
                    <a:cubicBezTo>
                      <a:pt x="78740" y="2273299"/>
                      <a:pt x="12700" y="2208529"/>
                      <a:pt x="12700" y="2127249"/>
                    </a:cubicBezTo>
                    <a:close/>
                    <a:moveTo>
                      <a:pt x="9316296" y="2170429"/>
                    </a:moveTo>
                    <a:cubicBezTo>
                      <a:pt x="9316296" y="2250439"/>
                      <a:pt x="9248986" y="2316479"/>
                      <a:pt x="9168976" y="2316479"/>
                    </a:cubicBezTo>
                    <a:lnTo>
                      <a:pt x="254506" y="2316479"/>
                    </a:lnTo>
                    <a:cubicBezTo>
                      <a:pt x="157480" y="2316479"/>
                      <a:pt x="120650" y="2299969"/>
                      <a:pt x="93980" y="2272029"/>
                    </a:cubicBezTo>
                    <a:cubicBezTo>
                      <a:pt x="114300" y="2280919"/>
                      <a:pt x="135890" y="2285999"/>
                      <a:pt x="160020" y="2285999"/>
                    </a:cubicBezTo>
                    <a:lnTo>
                      <a:pt x="9130876" y="2285999"/>
                    </a:lnTo>
                    <a:cubicBezTo>
                      <a:pt x="9218506" y="2285999"/>
                      <a:pt x="9289626" y="2214879"/>
                      <a:pt x="9289626" y="2127249"/>
                    </a:cubicBezTo>
                    <a:lnTo>
                      <a:pt x="9289626" y="158750"/>
                    </a:lnTo>
                    <a:cubicBezTo>
                      <a:pt x="9289626" y="140970"/>
                      <a:pt x="9285816" y="123190"/>
                      <a:pt x="9280736" y="106680"/>
                    </a:cubicBezTo>
                    <a:cubicBezTo>
                      <a:pt x="9302326" y="132080"/>
                      <a:pt x="9316296" y="165100"/>
                      <a:pt x="9316296" y="201930"/>
                    </a:cubicBezTo>
                    <a:lnTo>
                      <a:pt x="9316296" y="2170429"/>
                    </a:lnTo>
                    <a:cubicBezTo>
                      <a:pt x="9316296" y="2170429"/>
                      <a:pt x="9316296" y="2170429"/>
                      <a:pt x="9316296" y="2170429"/>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9" name="Google Shape;1089;p62"/>
            <p:cNvSpPr txBox="1"/>
            <p:nvPr/>
          </p:nvSpPr>
          <p:spPr>
            <a:xfrm>
              <a:off x="2633756" y="1173005"/>
              <a:ext cx="5169900" cy="129000"/>
            </a:xfrm>
            <a:prstGeom prst="rect">
              <a:avLst/>
            </a:prstGeom>
            <a:noFill/>
            <a:ln>
              <a:noFill/>
            </a:ln>
          </p:spPr>
          <p:txBody>
            <a:bodyPr anchorCtr="0" anchor="t" bIns="0" lIns="0" spcFirstLastPara="1" rIns="0" wrap="square" tIns="0">
              <a:spAutoFit/>
            </a:bodyPr>
            <a:lstStyle/>
            <a:p>
              <a:pPr indent="0" lvl="0" marL="0" marR="0" rtl="0" algn="ctr">
                <a:lnSpc>
                  <a:spcPct val="132916"/>
                </a:lnSpc>
                <a:spcBef>
                  <a:spcPts val="0"/>
                </a:spcBef>
                <a:spcAft>
                  <a:spcPts val="0"/>
                </a:spcAft>
                <a:buClr>
                  <a:srgbClr val="000000"/>
                </a:buClr>
                <a:buSzPts val="2279"/>
                <a:buFont typeface="Arial"/>
                <a:buNone/>
              </a:pPr>
              <a:r>
                <a:t/>
              </a:r>
              <a:endParaRPr b="0" i="0" sz="2279" u="none" cap="none" strike="noStrike">
                <a:solidFill>
                  <a:srgbClr val="000000"/>
                </a:solidFill>
                <a:latin typeface="Quicksand"/>
                <a:ea typeface="Quicksand"/>
                <a:cs typeface="Quicksand"/>
                <a:sym typeface="Quicksand"/>
              </a:endParaRPr>
            </a:p>
          </p:txBody>
        </p:sp>
      </p:grpSp>
      <p:pic>
        <p:nvPicPr>
          <p:cNvPr id="1090" name="Google Shape;1090;p62"/>
          <p:cNvPicPr preferRelativeResize="0"/>
          <p:nvPr/>
        </p:nvPicPr>
        <p:blipFill rotWithShape="1">
          <a:blip r:embed="rId3">
            <a:alphaModFix/>
          </a:blip>
          <a:srcRect b="0" l="0" r="0" t="0"/>
          <a:stretch/>
        </p:blipFill>
        <p:spPr>
          <a:xfrm>
            <a:off x="699756" y="673113"/>
            <a:ext cx="6068287" cy="63398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094" name="Shape 1094"/>
        <p:cNvGrpSpPr/>
        <p:nvPr/>
      </p:nvGrpSpPr>
      <p:grpSpPr>
        <a:xfrm>
          <a:off x="0" y="0"/>
          <a:ext cx="0" cy="0"/>
          <a:chOff x="0" y="0"/>
          <a:chExt cx="0" cy="0"/>
        </a:xfrm>
      </p:grpSpPr>
      <p:sp>
        <p:nvSpPr>
          <p:cNvPr id="1095" name="Google Shape;1095;p63"/>
          <p:cNvSpPr txBox="1"/>
          <p:nvPr/>
        </p:nvSpPr>
        <p:spPr>
          <a:xfrm>
            <a:off x="3061205" y="442098"/>
            <a:ext cx="6270408" cy="167957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6500"/>
              <a:buFont typeface="Arial"/>
              <a:buNone/>
            </a:pPr>
            <a:r>
              <a:rPr b="0" i="0" lang="en-US" sz="6500" u="none" cap="none" strike="noStrike">
                <a:solidFill>
                  <a:srgbClr val="422F01"/>
                </a:solidFill>
                <a:latin typeface="Quicksand"/>
                <a:ea typeface="Quicksand"/>
                <a:cs typeface="Quicksand"/>
                <a:sym typeface="Quicksand"/>
              </a:rPr>
              <a:t>LINK GOOGLE DATA STUDIO</a:t>
            </a:r>
            <a:endParaRPr b="0" i="0" sz="1400" u="none" cap="none" strike="noStrike">
              <a:solidFill>
                <a:srgbClr val="000000"/>
              </a:solidFill>
              <a:latin typeface="Arial"/>
              <a:ea typeface="Arial"/>
              <a:cs typeface="Arial"/>
              <a:sym typeface="Arial"/>
            </a:endParaRPr>
          </a:p>
        </p:txBody>
      </p:sp>
      <p:grpSp>
        <p:nvGrpSpPr>
          <p:cNvPr id="1096" name="Google Shape;1096;p63"/>
          <p:cNvGrpSpPr/>
          <p:nvPr/>
        </p:nvGrpSpPr>
        <p:grpSpPr>
          <a:xfrm>
            <a:off x="275154" y="2534697"/>
            <a:ext cx="2969848" cy="2538971"/>
            <a:chOff x="0" y="0"/>
            <a:chExt cx="3676984" cy="3143513"/>
          </a:xfrm>
        </p:grpSpPr>
        <p:sp>
          <p:nvSpPr>
            <p:cNvPr id="1097" name="Google Shape;1097;p63"/>
            <p:cNvSpPr/>
            <p:nvPr/>
          </p:nvSpPr>
          <p:spPr>
            <a:xfrm>
              <a:off x="92710" y="106680"/>
              <a:ext cx="3572843" cy="3024133"/>
            </a:xfrm>
            <a:custGeom>
              <a:rect b="b" l="l" r="r" t="t"/>
              <a:pathLst>
                <a:path extrusionOk="0" h="3024133" w="3572843">
                  <a:moveTo>
                    <a:pt x="3546173" y="2834903"/>
                  </a:moveTo>
                  <a:cubicBezTo>
                    <a:pt x="3546173" y="2922533"/>
                    <a:pt x="3469973" y="2993653"/>
                    <a:pt x="3388693" y="2993653"/>
                  </a:cubicBezTo>
                  <a:lnTo>
                    <a:pt x="66040" y="2993653"/>
                  </a:lnTo>
                  <a:cubicBezTo>
                    <a:pt x="43180" y="2993653"/>
                    <a:pt x="20320" y="2988573"/>
                    <a:pt x="0" y="2979683"/>
                  </a:cubicBezTo>
                  <a:cubicBezTo>
                    <a:pt x="26670" y="3007623"/>
                    <a:pt x="63500" y="3024133"/>
                    <a:pt x="116899" y="3024133"/>
                  </a:cubicBezTo>
                  <a:lnTo>
                    <a:pt x="3426793" y="3024133"/>
                  </a:lnTo>
                  <a:cubicBezTo>
                    <a:pt x="3506804" y="3024133"/>
                    <a:pt x="3572843" y="2958093"/>
                    <a:pt x="3572843" y="2878083"/>
                  </a:cubicBezTo>
                  <a:lnTo>
                    <a:pt x="3572843" y="95250"/>
                  </a:lnTo>
                  <a:cubicBezTo>
                    <a:pt x="3572843" y="58420"/>
                    <a:pt x="3558873" y="25400"/>
                    <a:pt x="3537284" y="0"/>
                  </a:cubicBezTo>
                  <a:cubicBezTo>
                    <a:pt x="3543634" y="16510"/>
                    <a:pt x="3546173" y="34290"/>
                    <a:pt x="3546173" y="52070"/>
                  </a:cubicBezTo>
                  <a:lnTo>
                    <a:pt x="3546173" y="2834903"/>
                  </a:lnTo>
                  <a:lnTo>
                    <a:pt x="3546173" y="2834903"/>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3"/>
            <p:cNvSpPr/>
            <p:nvPr/>
          </p:nvSpPr>
          <p:spPr>
            <a:xfrm>
              <a:off x="12700" y="12700"/>
              <a:ext cx="3612214" cy="3074933"/>
            </a:xfrm>
            <a:custGeom>
              <a:rect b="b" l="l" r="r" t="t"/>
              <a:pathLst>
                <a:path extrusionOk="0" h="3074933" w="3612214">
                  <a:moveTo>
                    <a:pt x="146050" y="3074933"/>
                  </a:moveTo>
                  <a:lnTo>
                    <a:pt x="3466164" y="3074933"/>
                  </a:lnTo>
                  <a:cubicBezTo>
                    <a:pt x="3546173" y="3074933"/>
                    <a:pt x="3612214" y="3008893"/>
                    <a:pt x="3612214" y="2928883"/>
                  </a:cubicBezTo>
                  <a:lnTo>
                    <a:pt x="3612214" y="146050"/>
                  </a:lnTo>
                  <a:cubicBezTo>
                    <a:pt x="3612214" y="66040"/>
                    <a:pt x="3546173" y="0"/>
                    <a:pt x="3466164" y="0"/>
                  </a:cubicBezTo>
                  <a:lnTo>
                    <a:pt x="146050" y="0"/>
                  </a:lnTo>
                  <a:cubicBezTo>
                    <a:pt x="66040" y="0"/>
                    <a:pt x="0" y="66040"/>
                    <a:pt x="0" y="146050"/>
                  </a:cubicBezTo>
                  <a:lnTo>
                    <a:pt x="0" y="2928883"/>
                  </a:lnTo>
                  <a:cubicBezTo>
                    <a:pt x="0" y="3010163"/>
                    <a:pt x="66040" y="3074933"/>
                    <a:pt x="146050" y="30749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3"/>
            <p:cNvSpPr/>
            <p:nvPr/>
          </p:nvSpPr>
          <p:spPr>
            <a:xfrm>
              <a:off x="0" y="0"/>
              <a:ext cx="3676984" cy="3143513"/>
            </a:xfrm>
            <a:custGeom>
              <a:rect b="b" l="l" r="r" t="t"/>
              <a:pathLst>
                <a:path extrusionOk="0" h="3143513" w="3676984">
                  <a:moveTo>
                    <a:pt x="3613484" y="74930"/>
                  </a:moveTo>
                  <a:cubicBezTo>
                    <a:pt x="3585544" y="30480"/>
                    <a:pt x="3536014" y="0"/>
                    <a:pt x="3478864" y="0"/>
                  </a:cubicBezTo>
                  <a:lnTo>
                    <a:pt x="158750" y="0"/>
                  </a:lnTo>
                  <a:cubicBezTo>
                    <a:pt x="71120" y="0"/>
                    <a:pt x="0" y="71120"/>
                    <a:pt x="0" y="158750"/>
                  </a:cubicBezTo>
                  <a:lnTo>
                    <a:pt x="0" y="2941583"/>
                  </a:lnTo>
                  <a:cubicBezTo>
                    <a:pt x="0" y="2993653"/>
                    <a:pt x="25400" y="3039373"/>
                    <a:pt x="63500" y="3068583"/>
                  </a:cubicBezTo>
                  <a:cubicBezTo>
                    <a:pt x="91440" y="3113033"/>
                    <a:pt x="140970" y="3143513"/>
                    <a:pt x="212870" y="3143513"/>
                  </a:cubicBezTo>
                  <a:lnTo>
                    <a:pt x="3518234" y="3143513"/>
                  </a:lnTo>
                  <a:cubicBezTo>
                    <a:pt x="3605864" y="3143513"/>
                    <a:pt x="3676984" y="3072393"/>
                    <a:pt x="3676984" y="2984763"/>
                  </a:cubicBezTo>
                  <a:lnTo>
                    <a:pt x="3676984" y="201930"/>
                  </a:lnTo>
                  <a:cubicBezTo>
                    <a:pt x="3676983" y="149860"/>
                    <a:pt x="3651583" y="104140"/>
                    <a:pt x="3613484" y="74930"/>
                  </a:cubicBezTo>
                  <a:close/>
                  <a:moveTo>
                    <a:pt x="12700" y="2941583"/>
                  </a:moveTo>
                  <a:lnTo>
                    <a:pt x="12700" y="158750"/>
                  </a:lnTo>
                  <a:cubicBezTo>
                    <a:pt x="12700" y="78740"/>
                    <a:pt x="78740" y="12700"/>
                    <a:pt x="158750" y="12700"/>
                  </a:cubicBezTo>
                  <a:lnTo>
                    <a:pt x="3478864" y="12700"/>
                  </a:lnTo>
                  <a:cubicBezTo>
                    <a:pt x="3558873" y="12700"/>
                    <a:pt x="3624914" y="78740"/>
                    <a:pt x="3624914" y="158750"/>
                  </a:cubicBezTo>
                  <a:lnTo>
                    <a:pt x="3624914" y="2941583"/>
                  </a:lnTo>
                  <a:cubicBezTo>
                    <a:pt x="3624914" y="3021593"/>
                    <a:pt x="3558873" y="3087633"/>
                    <a:pt x="3478864" y="3087633"/>
                  </a:cubicBezTo>
                  <a:lnTo>
                    <a:pt x="158750" y="3087633"/>
                  </a:lnTo>
                  <a:cubicBezTo>
                    <a:pt x="78740" y="3087633"/>
                    <a:pt x="12700" y="3022863"/>
                    <a:pt x="12700" y="2941583"/>
                  </a:cubicBezTo>
                  <a:close/>
                  <a:moveTo>
                    <a:pt x="3665553" y="2984763"/>
                  </a:moveTo>
                  <a:cubicBezTo>
                    <a:pt x="3665553" y="3064772"/>
                    <a:pt x="3598244" y="3130813"/>
                    <a:pt x="3518234" y="3130813"/>
                  </a:cubicBezTo>
                  <a:lnTo>
                    <a:pt x="212870" y="3130813"/>
                  </a:lnTo>
                  <a:cubicBezTo>
                    <a:pt x="157480" y="3130813"/>
                    <a:pt x="120650" y="3114303"/>
                    <a:pt x="93980" y="3086363"/>
                  </a:cubicBezTo>
                  <a:cubicBezTo>
                    <a:pt x="114300" y="3095253"/>
                    <a:pt x="135890" y="3100332"/>
                    <a:pt x="160020" y="3100332"/>
                  </a:cubicBezTo>
                  <a:lnTo>
                    <a:pt x="3480134" y="3100332"/>
                  </a:lnTo>
                  <a:cubicBezTo>
                    <a:pt x="3567764" y="3100332"/>
                    <a:pt x="3638884" y="3029213"/>
                    <a:pt x="3638884" y="2941582"/>
                  </a:cubicBezTo>
                  <a:lnTo>
                    <a:pt x="3638884" y="158750"/>
                  </a:lnTo>
                  <a:cubicBezTo>
                    <a:pt x="3638884" y="140970"/>
                    <a:pt x="3635073" y="123190"/>
                    <a:pt x="3629994" y="106680"/>
                  </a:cubicBezTo>
                  <a:cubicBezTo>
                    <a:pt x="3651584" y="132080"/>
                    <a:pt x="3665554" y="165100"/>
                    <a:pt x="3665554" y="201930"/>
                  </a:cubicBezTo>
                  <a:lnTo>
                    <a:pt x="3665554" y="2984763"/>
                  </a:lnTo>
                  <a:cubicBezTo>
                    <a:pt x="3665553" y="2984763"/>
                    <a:pt x="3665553" y="2984763"/>
                    <a:pt x="3665553" y="298476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0" name="Google Shape;1100;p63"/>
          <p:cNvGrpSpPr/>
          <p:nvPr/>
        </p:nvGrpSpPr>
        <p:grpSpPr>
          <a:xfrm>
            <a:off x="3391876" y="3363329"/>
            <a:ext cx="2969848" cy="2538971"/>
            <a:chOff x="0" y="0"/>
            <a:chExt cx="3676984" cy="3143513"/>
          </a:xfrm>
        </p:grpSpPr>
        <p:sp>
          <p:nvSpPr>
            <p:cNvPr id="1101" name="Google Shape;1101;p63"/>
            <p:cNvSpPr/>
            <p:nvPr/>
          </p:nvSpPr>
          <p:spPr>
            <a:xfrm>
              <a:off x="92710" y="106680"/>
              <a:ext cx="3572843" cy="3024133"/>
            </a:xfrm>
            <a:custGeom>
              <a:rect b="b" l="l" r="r" t="t"/>
              <a:pathLst>
                <a:path extrusionOk="0" h="3024133" w="3572843">
                  <a:moveTo>
                    <a:pt x="3546173" y="2834903"/>
                  </a:moveTo>
                  <a:cubicBezTo>
                    <a:pt x="3546173" y="2922533"/>
                    <a:pt x="3469973" y="2993653"/>
                    <a:pt x="3388693" y="2993653"/>
                  </a:cubicBezTo>
                  <a:lnTo>
                    <a:pt x="66040" y="2993653"/>
                  </a:lnTo>
                  <a:cubicBezTo>
                    <a:pt x="43180" y="2993653"/>
                    <a:pt x="20320" y="2988573"/>
                    <a:pt x="0" y="2979683"/>
                  </a:cubicBezTo>
                  <a:cubicBezTo>
                    <a:pt x="26670" y="3007623"/>
                    <a:pt x="63500" y="3024133"/>
                    <a:pt x="116899" y="3024133"/>
                  </a:cubicBezTo>
                  <a:lnTo>
                    <a:pt x="3426793" y="3024133"/>
                  </a:lnTo>
                  <a:cubicBezTo>
                    <a:pt x="3506804" y="3024133"/>
                    <a:pt x="3572843" y="2958093"/>
                    <a:pt x="3572843" y="2878083"/>
                  </a:cubicBezTo>
                  <a:lnTo>
                    <a:pt x="3572843" y="95250"/>
                  </a:lnTo>
                  <a:cubicBezTo>
                    <a:pt x="3572843" y="58420"/>
                    <a:pt x="3558873" y="25400"/>
                    <a:pt x="3537284" y="0"/>
                  </a:cubicBezTo>
                  <a:cubicBezTo>
                    <a:pt x="3543634" y="16510"/>
                    <a:pt x="3546173" y="34290"/>
                    <a:pt x="3546173" y="52070"/>
                  </a:cubicBezTo>
                  <a:lnTo>
                    <a:pt x="3546173" y="2834903"/>
                  </a:lnTo>
                  <a:lnTo>
                    <a:pt x="3546173" y="2834903"/>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3"/>
            <p:cNvSpPr/>
            <p:nvPr/>
          </p:nvSpPr>
          <p:spPr>
            <a:xfrm>
              <a:off x="12700" y="12700"/>
              <a:ext cx="3612214" cy="3074933"/>
            </a:xfrm>
            <a:custGeom>
              <a:rect b="b" l="l" r="r" t="t"/>
              <a:pathLst>
                <a:path extrusionOk="0" h="3074933" w="3612214">
                  <a:moveTo>
                    <a:pt x="146050" y="3074933"/>
                  </a:moveTo>
                  <a:lnTo>
                    <a:pt x="3466164" y="3074933"/>
                  </a:lnTo>
                  <a:cubicBezTo>
                    <a:pt x="3546173" y="3074933"/>
                    <a:pt x="3612214" y="3008893"/>
                    <a:pt x="3612214" y="2928883"/>
                  </a:cubicBezTo>
                  <a:lnTo>
                    <a:pt x="3612214" y="146050"/>
                  </a:lnTo>
                  <a:cubicBezTo>
                    <a:pt x="3612214" y="66040"/>
                    <a:pt x="3546173" y="0"/>
                    <a:pt x="3466164" y="0"/>
                  </a:cubicBezTo>
                  <a:lnTo>
                    <a:pt x="146050" y="0"/>
                  </a:lnTo>
                  <a:cubicBezTo>
                    <a:pt x="66040" y="0"/>
                    <a:pt x="0" y="66040"/>
                    <a:pt x="0" y="146050"/>
                  </a:cubicBezTo>
                  <a:lnTo>
                    <a:pt x="0" y="2928883"/>
                  </a:lnTo>
                  <a:cubicBezTo>
                    <a:pt x="0" y="3010163"/>
                    <a:pt x="66040" y="3074933"/>
                    <a:pt x="146050" y="30749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3"/>
            <p:cNvSpPr/>
            <p:nvPr/>
          </p:nvSpPr>
          <p:spPr>
            <a:xfrm>
              <a:off x="0" y="0"/>
              <a:ext cx="3676984" cy="3143513"/>
            </a:xfrm>
            <a:custGeom>
              <a:rect b="b" l="l" r="r" t="t"/>
              <a:pathLst>
                <a:path extrusionOk="0" h="3143513" w="3676984">
                  <a:moveTo>
                    <a:pt x="3613484" y="74930"/>
                  </a:moveTo>
                  <a:cubicBezTo>
                    <a:pt x="3585544" y="30480"/>
                    <a:pt x="3536014" y="0"/>
                    <a:pt x="3478864" y="0"/>
                  </a:cubicBezTo>
                  <a:lnTo>
                    <a:pt x="158750" y="0"/>
                  </a:lnTo>
                  <a:cubicBezTo>
                    <a:pt x="71120" y="0"/>
                    <a:pt x="0" y="71120"/>
                    <a:pt x="0" y="158750"/>
                  </a:cubicBezTo>
                  <a:lnTo>
                    <a:pt x="0" y="2941583"/>
                  </a:lnTo>
                  <a:cubicBezTo>
                    <a:pt x="0" y="2993653"/>
                    <a:pt x="25400" y="3039373"/>
                    <a:pt x="63500" y="3068583"/>
                  </a:cubicBezTo>
                  <a:cubicBezTo>
                    <a:pt x="91440" y="3113033"/>
                    <a:pt x="140970" y="3143513"/>
                    <a:pt x="212870" y="3143513"/>
                  </a:cubicBezTo>
                  <a:lnTo>
                    <a:pt x="3518234" y="3143513"/>
                  </a:lnTo>
                  <a:cubicBezTo>
                    <a:pt x="3605864" y="3143513"/>
                    <a:pt x="3676984" y="3072393"/>
                    <a:pt x="3676984" y="2984763"/>
                  </a:cubicBezTo>
                  <a:lnTo>
                    <a:pt x="3676984" y="201930"/>
                  </a:lnTo>
                  <a:cubicBezTo>
                    <a:pt x="3676983" y="149860"/>
                    <a:pt x="3651583" y="104140"/>
                    <a:pt x="3613484" y="74930"/>
                  </a:cubicBezTo>
                  <a:close/>
                  <a:moveTo>
                    <a:pt x="12700" y="2941583"/>
                  </a:moveTo>
                  <a:lnTo>
                    <a:pt x="12700" y="158750"/>
                  </a:lnTo>
                  <a:cubicBezTo>
                    <a:pt x="12700" y="78740"/>
                    <a:pt x="78740" y="12700"/>
                    <a:pt x="158750" y="12700"/>
                  </a:cubicBezTo>
                  <a:lnTo>
                    <a:pt x="3478864" y="12700"/>
                  </a:lnTo>
                  <a:cubicBezTo>
                    <a:pt x="3558873" y="12700"/>
                    <a:pt x="3624914" y="78740"/>
                    <a:pt x="3624914" y="158750"/>
                  </a:cubicBezTo>
                  <a:lnTo>
                    <a:pt x="3624914" y="2941583"/>
                  </a:lnTo>
                  <a:cubicBezTo>
                    <a:pt x="3624914" y="3021593"/>
                    <a:pt x="3558873" y="3087633"/>
                    <a:pt x="3478864" y="3087633"/>
                  </a:cubicBezTo>
                  <a:lnTo>
                    <a:pt x="158750" y="3087633"/>
                  </a:lnTo>
                  <a:cubicBezTo>
                    <a:pt x="78740" y="3087633"/>
                    <a:pt x="12700" y="3022863"/>
                    <a:pt x="12700" y="2941583"/>
                  </a:cubicBezTo>
                  <a:close/>
                  <a:moveTo>
                    <a:pt x="3665553" y="2984763"/>
                  </a:moveTo>
                  <a:cubicBezTo>
                    <a:pt x="3665553" y="3064772"/>
                    <a:pt x="3598244" y="3130813"/>
                    <a:pt x="3518234" y="3130813"/>
                  </a:cubicBezTo>
                  <a:lnTo>
                    <a:pt x="212870" y="3130813"/>
                  </a:lnTo>
                  <a:cubicBezTo>
                    <a:pt x="157480" y="3130813"/>
                    <a:pt x="120650" y="3114303"/>
                    <a:pt x="93980" y="3086363"/>
                  </a:cubicBezTo>
                  <a:cubicBezTo>
                    <a:pt x="114300" y="3095253"/>
                    <a:pt x="135890" y="3100332"/>
                    <a:pt x="160020" y="3100332"/>
                  </a:cubicBezTo>
                  <a:lnTo>
                    <a:pt x="3480134" y="3100332"/>
                  </a:lnTo>
                  <a:cubicBezTo>
                    <a:pt x="3567764" y="3100332"/>
                    <a:pt x="3638884" y="3029213"/>
                    <a:pt x="3638884" y="2941582"/>
                  </a:cubicBezTo>
                  <a:lnTo>
                    <a:pt x="3638884" y="158750"/>
                  </a:lnTo>
                  <a:cubicBezTo>
                    <a:pt x="3638884" y="140970"/>
                    <a:pt x="3635073" y="123190"/>
                    <a:pt x="3629994" y="106680"/>
                  </a:cubicBezTo>
                  <a:cubicBezTo>
                    <a:pt x="3651584" y="132080"/>
                    <a:pt x="3665554" y="165100"/>
                    <a:pt x="3665554" y="201930"/>
                  </a:cubicBezTo>
                  <a:lnTo>
                    <a:pt x="3665554" y="2984763"/>
                  </a:lnTo>
                  <a:cubicBezTo>
                    <a:pt x="3665553" y="2984763"/>
                    <a:pt x="3665553" y="2984763"/>
                    <a:pt x="3665553" y="298476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4" name="Google Shape;1104;p63"/>
          <p:cNvSpPr txBox="1"/>
          <p:nvPr/>
        </p:nvSpPr>
        <p:spPr>
          <a:xfrm>
            <a:off x="3783981" y="4505489"/>
            <a:ext cx="2185638" cy="909955"/>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Clr>
                <a:srgbClr val="000000"/>
              </a:buClr>
              <a:buSzPts val="1299"/>
              <a:buFont typeface="Arial"/>
              <a:buNone/>
            </a:pPr>
            <a:r>
              <a:rPr b="0" i="0" lang="en-US" sz="1299" u="sng" cap="none" strike="noStrike">
                <a:solidFill>
                  <a:srgbClr val="000000"/>
                </a:solidFill>
                <a:latin typeface="Quicksand"/>
                <a:ea typeface="Quicksand"/>
                <a:cs typeface="Quicksand"/>
                <a:sym typeface="Quicksand"/>
              </a:rPr>
              <a:t>https://datastudio.google.com/u/1/reporting/de249778-96e4-4c29-881d-011ab6839b6f/page/7jwrC</a:t>
            </a:r>
            <a:endParaRPr b="0" i="0" sz="1400" u="none" cap="none" strike="noStrike">
              <a:solidFill>
                <a:srgbClr val="000000"/>
              </a:solidFill>
              <a:latin typeface="Arial"/>
              <a:ea typeface="Arial"/>
              <a:cs typeface="Arial"/>
              <a:sym typeface="Arial"/>
            </a:endParaRPr>
          </a:p>
        </p:txBody>
      </p:sp>
      <p:sp>
        <p:nvSpPr>
          <p:cNvPr id="1105" name="Google Shape;1105;p63"/>
          <p:cNvSpPr txBox="1"/>
          <p:nvPr/>
        </p:nvSpPr>
        <p:spPr>
          <a:xfrm>
            <a:off x="667259" y="3562557"/>
            <a:ext cx="2185638" cy="1138555"/>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Clr>
                <a:srgbClr val="000000"/>
              </a:buClr>
              <a:buSzPts val="1299"/>
              <a:buFont typeface="Arial"/>
              <a:buNone/>
            </a:pPr>
            <a:r>
              <a:rPr b="0" i="0" lang="en-US" sz="1299" u="sng" cap="none" strike="noStrike">
                <a:solidFill>
                  <a:srgbClr val="000000"/>
                </a:solidFill>
                <a:latin typeface="Quicksand"/>
                <a:ea typeface="Quicksand"/>
                <a:cs typeface="Quicksand"/>
                <a:sym typeface="Quicksand"/>
              </a:rPr>
              <a:t>https://datastudio.google.com/u/1/reporting/1194657c-ba59-4dca-b8cf-cbb42451f7e4/page/nVwrC</a:t>
            </a:r>
            <a:endParaRPr b="0" i="0" sz="1400" u="none" cap="none" strike="noStrike">
              <a:solidFill>
                <a:srgbClr val="000000"/>
              </a:solidFill>
              <a:latin typeface="Arial"/>
              <a:ea typeface="Arial"/>
              <a:cs typeface="Arial"/>
              <a:sym typeface="Arial"/>
            </a:endParaRPr>
          </a:p>
        </p:txBody>
      </p:sp>
      <p:cxnSp>
        <p:nvCxnSpPr>
          <p:cNvPr id="1106" name="Google Shape;1106;p63"/>
          <p:cNvCxnSpPr/>
          <p:nvPr/>
        </p:nvCxnSpPr>
        <p:spPr>
          <a:xfrm>
            <a:off x="541927" y="3300398"/>
            <a:ext cx="2427902" cy="0"/>
          </a:xfrm>
          <a:prstGeom prst="straightConnector1">
            <a:avLst/>
          </a:prstGeom>
          <a:noFill/>
          <a:ln cap="rnd" cmpd="sng" w="19050">
            <a:solidFill>
              <a:srgbClr val="6D592D"/>
            </a:solidFill>
            <a:prstDash val="dot"/>
            <a:round/>
            <a:headEnd len="sm" w="sm" type="none"/>
            <a:tailEnd len="sm" w="sm" type="none"/>
          </a:ln>
        </p:spPr>
      </p:cxnSp>
      <p:sp>
        <p:nvSpPr>
          <p:cNvPr id="1107" name="Google Shape;1107;p63"/>
          <p:cNvSpPr txBox="1"/>
          <p:nvPr/>
        </p:nvSpPr>
        <p:spPr>
          <a:xfrm>
            <a:off x="458951" y="2912136"/>
            <a:ext cx="2602254" cy="219075"/>
          </a:xfrm>
          <a:prstGeom prst="rect">
            <a:avLst/>
          </a:prstGeom>
          <a:noFill/>
          <a:ln>
            <a:noFill/>
          </a:ln>
        </p:spPr>
        <p:txBody>
          <a:bodyPr anchorCtr="0" anchor="t" bIns="0" lIns="0" spcFirstLastPara="1" rIns="0" wrap="square" tIns="0">
            <a:spAutoFit/>
          </a:bodyPr>
          <a:lstStyle/>
          <a:p>
            <a:pPr indent="0" lvl="0" marL="0" marR="0" rtl="0" algn="ctr">
              <a:lnSpc>
                <a:spcPct val="120068"/>
              </a:lnSpc>
              <a:spcBef>
                <a:spcPts val="0"/>
              </a:spcBef>
              <a:spcAft>
                <a:spcPts val="0"/>
              </a:spcAft>
              <a:buClr>
                <a:srgbClr val="000000"/>
              </a:buClr>
              <a:buSzPts val="1450"/>
              <a:buFont typeface="Arial"/>
              <a:buNone/>
            </a:pPr>
            <a:r>
              <a:rPr b="1" i="0" lang="en-US" sz="1450" u="none" cap="none" strike="noStrike">
                <a:solidFill>
                  <a:srgbClr val="000000"/>
                </a:solidFill>
                <a:latin typeface="Quicksand"/>
                <a:ea typeface="Quicksand"/>
                <a:cs typeface="Quicksand"/>
                <a:sym typeface="Quicksand"/>
              </a:rPr>
              <a:t>Report 1</a:t>
            </a:r>
            <a:endParaRPr b="0" i="0" sz="1400" u="none" cap="none" strike="noStrike">
              <a:solidFill>
                <a:srgbClr val="000000"/>
              </a:solidFill>
              <a:latin typeface="Arial"/>
              <a:ea typeface="Arial"/>
              <a:cs typeface="Arial"/>
              <a:sym typeface="Arial"/>
            </a:endParaRPr>
          </a:p>
        </p:txBody>
      </p:sp>
      <p:cxnSp>
        <p:nvCxnSpPr>
          <p:cNvPr id="1108" name="Google Shape;1108;p63"/>
          <p:cNvCxnSpPr/>
          <p:nvPr/>
        </p:nvCxnSpPr>
        <p:spPr>
          <a:xfrm>
            <a:off x="3630722" y="4129029"/>
            <a:ext cx="2427902" cy="0"/>
          </a:xfrm>
          <a:prstGeom prst="straightConnector1">
            <a:avLst/>
          </a:prstGeom>
          <a:noFill/>
          <a:ln cap="rnd" cmpd="sng" w="19050">
            <a:solidFill>
              <a:srgbClr val="6D592D"/>
            </a:solidFill>
            <a:prstDash val="dot"/>
            <a:round/>
            <a:headEnd len="sm" w="sm" type="none"/>
            <a:tailEnd len="sm" w="sm" type="none"/>
          </a:ln>
        </p:spPr>
      </p:cxnSp>
      <p:sp>
        <p:nvSpPr>
          <p:cNvPr id="1109" name="Google Shape;1109;p63"/>
          <p:cNvSpPr txBox="1"/>
          <p:nvPr/>
        </p:nvSpPr>
        <p:spPr>
          <a:xfrm>
            <a:off x="3547747" y="3740768"/>
            <a:ext cx="2602254" cy="219075"/>
          </a:xfrm>
          <a:prstGeom prst="rect">
            <a:avLst/>
          </a:prstGeom>
          <a:noFill/>
          <a:ln>
            <a:noFill/>
          </a:ln>
        </p:spPr>
        <p:txBody>
          <a:bodyPr anchorCtr="0" anchor="t" bIns="0" lIns="0" spcFirstLastPara="1" rIns="0" wrap="square" tIns="0">
            <a:spAutoFit/>
          </a:bodyPr>
          <a:lstStyle/>
          <a:p>
            <a:pPr indent="0" lvl="0" marL="0" marR="0" rtl="0" algn="ctr">
              <a:lnSpc>
                <a:spcPct val="120068"/>
              </a:lnSpc>
              <a:spcBef>
                <a:spcPts val="0"/>
              </a:spcBef>
              <a:spcAft>
                <a:spcPts val="0"/>
              </a:spcAft>
              <a:buClr>
                <a:srgbClr val="000000"/>
              </a:buClr>
              <a:buSzPts val="1450"/>
              <a:buFont typeface="Arial"/>
              <a:buNone/>
            </a:pPr>
            <a:r>
              <a:rPr b="1" i="0" lang="en-US" sz="1450" u="none" cap="none" strike="noStrike">
                <a:solidFill>
                  <a:srgbClr val="000000"/>
                </a:solidFill>
                <a:latin typeface="Quicksand"/>
                <a:ea typeface="Quicksand"/>
                <a:cs typeface="Quicksand"/>
                <a:sym typeface="Quicksand"/>
              </a:rPr>
              <a:t>Report 2</a:t>
            </a:r>
            <a:endParaRPr b="0" i="0" sz="1400" u="none" cap="none" strike="noStrike">
              <a:solidFill>
                <a:srgbClr val="000000"/>
              </a:solidFill>
              <a:latin typeface="Arial"/>
              <a:ea typeface="Arial"/>
              <a:cs typeface="Arial"/>
              <a:sym typeface="Arial"/>
            </a:endParaRPr>
          </a:p>
        </p:txBody>
      </p:sp>
      <p:grpSp>
        <p:nvGrpSpPr>
          <p:cNvPr id="1110" name="Google Shape;1110;p63"/>
          <p:cNvGrpSpPr/>
          <p:nvPr/>
        </p:nvGrpSpPr>
        <p:grpSpPr>
          <a:xfrm>
            <a:off x="6452596" y="4066145"/>
            <a:ext cx="2969848" cy="2538971"/>
            <a:chOff x="0" y="0"/>
            <a:chExt cx="3676984" cy="3143513"/>
          </a:xfrm>
        </p:grpSpPr>
        <p:sp>
          <p:nvSpPr>
            <p:cNvPr id="1111" name="Google Shape;1111;p63"/>
            <p:cNvSpPr/>
            <p:nvPr/>
          </p:nvSpPr>
          <p:spPr>
            <a:xfrm>
              <a:off x="92710" y="106680"/>
              <a:ext cx="3572843" cy="3024133"/>
            </a:xfrm>
            <a:custGeom>
              <a:rect b="b" l="l" r="r" t="t"/>
              <a:pathLst>
                <a:path extrusionOk="0" h="3024133" w="3572843">
                  <a:moveTo>
                    <a:pt x="3546173" y="2834903"/>
                  </a:moveTo>
                  <a:cubicBezTo>
                    <a:pt x="3546173" y="2922533"/>
                    <a:pt x="3469973" y="2993653"/>
                    <a:pt x="3388693" y="2993653"/>
                  </a:cubicBezTo>
                  <a:lnTo>
                    <a:pt x="66040" y="2993653"/>
                  </a:lnTo>
                  <a:cubicBezTo>
                    <a:pt x="43180" y="2993653"/>
                    <a:pt x="20320" y="2988573"/>
                    <a:pt x="0" y="2979683"/>
                  </a:cubicBezTo>
                  <a:cubicBezTo>
                    <a:pt x="26670" y="3007623"/>
                    <a:pt x="63500" y="3024133"/>
                    <a:pt x="116899" y="3024133"/>
                  </a:cubicBezTo>
                  <a:lnTo>
                    <a:pt x="3426793" y="3024133"/>
                  </a:lnTo>
                  <a:cubicBezTo>
                    <a:pt x="3506804" y="3024133"/>
                    <a:pt x="3572843" y="2958093"/>
                    <a:pt x="3572843" y="2878083"/>
                  </a:cubicBezTo>
                  <a:lnTo>
                    <a:pt x="3572843" y="95250"/>
                  </a:lnTo>
                  <a:cubicBezTo>
                    <a:pt x="3572843" y="58420"/>
                    <a:pt x="3558873" y="25400"/>
                    <a:pt x="3537284" y="0"/>
                  </a:cubicBezTo>
                  <a:cubicBezTo>
                    <a:pt x="3543634" y="16510"/>
                    <a:pt x="3546173" y="34290"/>
                    <a:pt x="3546173" y="52070"/>
                  </a:cubicBezTo>
                  <a:lnTo>
                    <a:pt x="3546173" y="2834903"/>
                  </a:lnTo>
                  <a:lnTo>
                    <a:pt x="3546173" y="2834903"/>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3"/>
            <p:cNvSpPr/>
            <p:nvPr/>
          </p:nvSpPr>
          <p:spPr>
            <a:xfrm>
              <a:off x="12700" y="12700"/>
              <a:ext cx="3612214" cy="3074933"/>
            </a:xfrm>
            <a:custGeom>
              <a:rect b="b" l="l" r="r" t="t"/>
              <a:pathLst>
                <a:path extrusionOk="0" h="3074933" w="3612214">
                  <a:moveTo>
                    <a:pt x="146050" y="3074933"/>
                  </a:moveTo>
                  <a:lnTo>
                    <a:pt x="3466164" y="3074933"/>
                  </a:lnTo>
                  <a:cubicBezTo>
                    <a:pt x="3546173" y="3074933"/>
                    <a:pt x="3612214" y="3008893"/>
                    <a:pt x="3612214" y="2928883"/>
                  </a:cubicBezTo>
                  <a:lnTo>
                    <a:pt x="3612214" y="146050"/>
                  </a:lnTo>
                  <a:cubicBezTo>
                    <a:pt x="3612214" y="66040"/>
                    <a:pt x="3546173" y="0"/>
                    <a:pt x="3466164" y="0"/>
                  </a:cubicBezTo>
                  <a:lnTo>
                    <a:pt x="146050" y="0"/>
                  </a:lnTo>
                  <a:cubicBezTo>
                    <a:pt x="66040" y="0"/>
                    <a:pt x="0" y="66040"/>
                    <a:pt x="0" y="146050"/>
                  </a:cubicBezTo>
                  <a:lnTo>
                    <a:pt x="0" y="2928883"/>
                  </a:lnTo>
                  <a:cubicBezTo>
                    <a:pt x="0" y="3010163"/>
                    <a:pt x="66040" y="3074933"/>
                    <a:pt x="146050" y="307493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3"/>
            <p:cNvSpPr/>
            <p:nvPr/>
          </p:nvSpPr>
          <p:spPr>
            <a:xfrm>
              <a:off x="0" y="0"/>
              <a:ext cx="3676984" cy="3143513"/>
            </a:xfrm>
            <a:custGeom>
              <a:rect b="b" l="l" r="r" t="t"/>
              <a:pathLst>
                <a:path extrusionOk="0" h="3143513" w="3676984">
                  <a:moveTo>
                    <a:pt x="3613484" y="74930"/>
                  </a:moveTo>
                  <a:cubicBezTo>
                    <a:pt x="3585544" y="30480"/>
                    <a:pt x="3536014" y="0"/>
                    <a:pt x="3478864" y="0"/>
                  </a:cubicBezTo>
                  <a:lnTo>
                    <a:pt x="158750" y="0"/>
                  </a:lnTo>
                  <a:cubicBezTo>
                    <a:pt x="71120" y="0"/>
                    <a:pt x="0" y="71120"/>
                    <a:pt x="0" y="158750"/>
                  </a:cubicBezTo>
                  <a:lnTo>
                    <a:pt x="0" y="2941583"/>
                  </a:lnTo>
                  <a:cubicBezTo>
                    <a:pt x="0" y="2993653"/>
                    <a:pt x="25400" y="3039373"/>
                    <a:pt x="63500" y="3068583"/>
                  </a:cubicBezTo>
                  <a:cubicBezTo>
                    <a:pt x="91440" y="3113033"/>
                    <a:pt x="140970" y="3143513"/>
                    <a:pt x="212870" y="3143513"/>
                  </a:cubicBezTo>
                  <a:lnTo>
                    <a:pt x="3518234" y="3143513"/>
                  </a:lnTo>
                  <a:cubicBezTo>
                    <a:pt x="3605864" y="3143513"/>
                    <a:pt x="3676984" y="3072393"/>
                    <a:pt x="3676984" y="2984763"/>
                  </a:cubicBezTo>
                  <a:lnTo>
                    <a:pt x="3676984" y="201930"/>
                  </a:lnTo>
                  <a:cubicBezTo>
                    <a:pt x="3676983" y="149860"/>
                    <a:pt x="3651583" y="104140"/>
                    <a:pt x="3613484" y="74930"/>
                  </a:cubicBezTo>
                  <a:close/>
                  <a:moveTo>
                    <a:pt x="12700" y="2941583"/>
                  </a:moveTo>
                  <a:lnTo>
                    <a:pt x="12700" y="158750"/>
                  </a:lnTo>
                  <a:cubicBezTo>
                    <a:pt x="12700" y="78740"/>
                    <a:pt x="78740" y="12700"/>
                    <a:pt x="158750" y="12700"/>
                  </a:cubicBezTo>
                  <a:lnTo>
                    <a:pt x="3478864" y="12700"/>
                  </a:lnTo>
                  <a:cubicBezTo>
                    <a:pt x="3558873" y="12700"/>
                    <a:pt x="3624914" y="78740"/>
                    <a:pt x="3624914" y="158750"/>
                  </a:cubicBezTo>
                  <a:lnTo>
                    <a:pt x="3624914" y="2941583"/>
                  </a:lnTo>
                  <a:cubicBezTo>
                    <a:pt x="3624914" y="3021593"/>
                    <a:pt x="3558873" y="3087633"/>
                    <a:pt x="3478864" y="3087633"/>
                  </a:cubicBezTo>
                  <a:lnTo>
                    <a:pt x="158750" y="3087633"/>
                  </a:lnTo>
                  <a:cubicBezTo>
                    <a:pt x="78740" y="3087633"/>
                    <a:pt x="12700" y="3022863"/>
                    <a:pt x="12700" y="2941583"/>
                  </a:cubicBezTo>
                  <a:close/>
                  <a:moveTo>
                    <a:pt x="3665553" y="2984763"/>
                  </a:moveTo>
                  <a:cubicBezTo>
                    <a:pt x="3665553" y="3064772"/>
                    <a:pt x="3598244" y="3130813"/>
                    <a:pt x="3518234" y="3130813"/>
                  </a:cubicBezTo>
                  <a:lnTo>
                    <a:pt x="212870" y="3130813"/>
                  </a:lnTo>
                  <a:cubicBezTo>
                    <a:pt x="157480" y="3130813"/>
                    <a:pt x="120650" y="3114303"/>
                    <a:pt x="93980" y="3086363"/>
                  </a:cubicBezTo>
                  <a:cubicBezTo>
                    <a:pt x="114300" y="3095253"/>
                    <a:pt x="135890" y="3100332"/>
                    <a:pt x="160020" y="3100332"/>
                  </a:cubicBezTo>
                  <a:lnTo>
                    <a:pt x="3480134" y="3100332"/>
                  </a:lnTo>
                  <a:cubicBezTo>
                    <a:pt x="3567764" y="3100332"/>
                    <a:pt x="3638884" y="3029213"/>
                    <a:pt x="3638884" y="2941582"/>
                  </a:cubicBezTo>
                  <a:lnTo>
                    <a:pt x="3638884" y="158750"/>
                  </a:lnTo>
                  <a:cubicBezTo>
                    <a:pt x="3638884" y="140970"/>
                    <a:pt x="3635073" y="123190"/>
                    <a:pt x="3629994" y="106680"/>
                  </a:cubicBezTo>
                  <a:cubicBezTo>
                    <a:pt x="3651584" y="132080"/>
                    <a:pt x="3665554" y="165100"/>
                    <a:pt x="3665554" y="201930"/>
                  </a:cubicBezTo>
                  <a:lnTo>
                    <a:pt x="3665554" y="2984763"/>
                  </a:lnTo>
                  <a:cubicBezTo>
                    <a:pt x="3665553" y="2984763"/>
                    <a:pt x="3665553" y="2984763"/>
                    <a:pt x="3665553" y="298476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4" name="Google Shape;1114;p63"/>
          <p:cNvSpPr txBox="1"/>
          <p:nvPr/>
        </p:nvSpPr>
        <p:spPr>
          <a:xfrm>
            <a:off x="6844701" y="5094006"/>
            <a:ext cx="2185638" cy="1138555"/>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Clr>
                <a:srgbClr val="000000"/>
              </a:buClr>
              <a:buSzPts val="1299"/>
              <a:buFont typeface="Arial"/>
              <a:buNone/>
            </a:pPr>
            <a:r>
              <a:rPr b="0" i="0" lang="en-US" sz="1299" u="sng" cap="none" strike="noStrike">
                <a:solidFill>
                  <a:srgbClr val="000000"/>
                </a:solidFill>
                <a:latin typeface="Quicksand"/>
                <a:ea typeface="Quicksand"/>
                <a:cs typeface="Quicksand"/>
                <a:sym typeface="Quicksand"/>
              </a:rPr>
              <a:t>https://datastudio.google.com/u/1/reporting/f5feabcc-565a-4410-800f-404dd59ec746/page/KzwrC</a:t>
            </a:r>
            <a:endParaRPr b="0" i="0" sz="1400" u="none" cap="none" strike="noStrike">
              <a:solidFill>
                <a:srgbClr val="000000"/>
              </a:solidFill>
              <a:latin typeface="Arial"/>
              <a:ea typeface="Arial"/>
              <a:cs typeface="Arial"/>
              <a:sym typeface="Arial"/>
            </a:endParaRPr>
          </a:p>
        </p:txBody>
      </p:sp>
      <p:cxnSp>
        <p:nvCxnSpPr>
          <p:cNvPr id="1115" name="Google Shape;1115;p63"/>
          <p:cNvCxnSpPr/>
          <p:nvPr/>
        </p:nvCxnSpPr>
        <p:spPr>
          <a:xfrm>
            <a:off x="6691442" y="4831846"/>
            <a:ext cx="2427902" cy="0"/>
          </a:xfrm>
          <a:prstGeom prst="straightConnector1">
            <a:avLst/>
          </a:prstGeom>
          <a:noFill/>
          <a:ln cap="rnd" cmpd="sng" w="19050">
            <a:solidFill>
              <a:srgbClr val="6D592D"/>
            </a:solidFill>
            <a:prstDash val="dot"/>
            <a:round/>
            <a:headEnd len="sm" w="sm" type="none"/>
            <a:tailEnd len="sm" w="sm" type="none"/>
          </a:ln>
        </p:spPr>
      </p:cxnSp>
      <p:sp>
        <p:nvSpPr>
          <p:cNvPr id="1116" name="Google Shape;1116;p63"/>
          <p:cNvSpPr txBox="1"/>
          <p:nvPr/>
        </p:nvSpPr>
        <p:spPr>
          <a:xfrm>
            <a:off x="6608467" y="4443584"/>
            <a:ext cx="2602254" cy="219075"/>
          </a:xfrm>
          <a:prstGeom prst="rect">
            <a:avLst/>
          </a:prstGeom>
          <a:noFill/>
          <a:ln>
            <a:noFill/>
          </a:ln>
        </p:spPr>
        <p:txBody>
          <a:bodyPr anchorCtr="0" anchor="t" bIns="0" lIns="0" spcFirstLastPara="1" rIns="0" wrap="square" tIns="0">
            <a:spAutoFit/>
          </a:bodyPr>
          <a:lstStyle/>
          <a:p>
            <a:pPr indent="0" lvl="0" marL="0" marR="0" rtl="0" algn="ctr">
              <a:lnSpc>
                <a:spcPct val="120068"/>
              </a:lnSpc>
              <a:spcBef>
                <a:spcPts val="0"/>
              </a:spcBef>
              <a:spcAft>
                <a:spcPts val="0"/>
              </a:spcAft>
              <a:buClr>
                <a:srgbClr val="000000"/>
              </a:buClr>
              <a:buSzPts val="1450"/>
              <a:buFont typeface="Arial"/>
              <a:buNone/>
            </a:pPr>
            <a:r>
              <a:rPr b="1" i="0" lang="en-US" sz="1450" u="none" cap="none" strike="noStrike">
                <a:solidFill>
                  <a:srgbClr val="000000"/>
                </a:solidFill>
                <a:latin typeface="Quicksand"/>
                <a:ea typeface="Quicksand"/>
                <a:cs typeface="Quicksand"/>
                <a:sym typeface="Quicksand"/>
              </a:rPr>
              <a:t>Report 3</a:t>
            </a:r>
            <a:endParaRPr b="0" i="0" sz="1400" u="none" cap="none" strike="noStrike">
              <a:solidFill>
                <a:srgbClr val="000000"/>
              </a:solidFill>
              <a:latin typeface="Arial"/>
              <a:ea typeface="Arial"/>
              <a:cs typeface="Arial"/>
              <a:sym typeface="Arial"/>
            </a:endParaRPr>
          </a:p>
        </p:txBody>
      </p:sp>
      <p:pic>
        <p:nvPicPr>
          <p:cNvPr id="1117" name="Google Shape;1117;p63"/>
          <p:cNvPicPr preferRelativeResize="0"/>
          <p:nvPr/>
        </p:nvPicPr>
        <p:blipFill rotWithShape="1">
          <a:blip r:embed="rId3">
            <a:alphaModFix/>
          </a:blip>
          <a:srcRect b="0" l="0" r="0" t="0"/>
          <a:stretch/>
        </p:blipFill>
        <p:spPr>
          <a:xfrm rot="5400000">
            <a:off x="9585838" y="5907680"/>
            <a:ext cx="588089" cy="684820"/>
          </a:xfrm>
          <a:prstGeom prst="rect">
            <a:avLst/>
          </a:prstGeom>
          <a:noFill/>
          <a:ln>
            <a:noFill/>
          </a:ln>
        </p:spPr>
      </p:pic>
      <p:pic>
        <p:nvPicPr>
          <p:cNvPr id="1118" name="Google Shape;1118;p63"/>
          <p:cNvPicPr preferRelativeResize="0"/>
          <p:nvPr/>
        </p:nvPicPr>
        <p:blipFill rotWithShape="1">
          <a:blip r:embed="rId4">
            <a:alphaModFix/>
          </a:blip>
          <a:srcRect b="0" l="0" r="0" t="0"/>
          <a:stretch/>
        </p:blipFill>
        <p:spPr>
          <a:xfrm>
            <a:off x="2969829" y="5577501"/>
            <a:ext cx="458844" cy="458844"/>
          </a:xfrm>
          <a:prstGeom prst="rect">
            <a:avLst/>
          </a:prstGeom>
          <a:noFill/>
          <a:ln>
            <a:noFill/>
          </a:ln>
        </p:spPr>
      </p:pic>
      <p:grpSp>
        <p:nvGrpSpPr>
          <p:cNvPr id="1119" name="Google Shape;1119;p63"/>
          <p:cNvGrpSpPr/>
          <p:nvPr/>
        </p:nvGrpSpPr>
        <p:grpSpPr>
          <a:xfrm>
            <a:off x="-355020" y="5308281"/>
            <a:ext cx="5074872" cy="990097"/>
            <a:chOff x="664265" y="293501"/>
            <a:chExt cx="7533257" cy="3326344"/>
          </a:xfrm>
        </p:grpSpPr>
        <p:sp>
          <p:nvSpPr>
            <p:cNvPr id="1120" name="Google Shape;1120;p63"/>
            <p:cNvSpPr/>
            <p:nvPr/>
          </p:nvSpPr>
          <p:spPr>
            <a:xfrm>
              <a:off x="718390" y="293501"/>
              <a:ext cx="7479132" cy="3278514"/>
            </a:xfrm>
            <a:custGeom>
              <a:rect b="b" l="l" r="r" t="t"/>
              <a:pathLst>
                <a:path extrusionOk="0" h="3278514" w="7479132">
                  <a:moveTo>
                    <a:pt x="63967" y="195667"/>
                  </a:moveTo>
                  <a:lnTo>
                    <a:pt x="63967" y="163056"/>
                  </a:lnTo>
                  <a:cubicBezTo>
                    <a:pt x="145154" y="163056"/>
                    <a:pt x="211581" y="133706"/>
                    <a:pt x="211581" y="97834"/>
                  </a:cubicBezTo>
                  <a:cubicBezTo>
                    <a:pt x="211581" y="61961"/>
                    <a:pt x="145154" y="32611"/>
                    <a:pt x="63967" y="32611"/>
                  </a:cubicBezTo>
                  <a:lnTo>
                    <a:pt x="63967" y="0"/>
                  </a:lnTo>
                  <a:cubicBezTo>
                    <a:pt x="186979" y="0"/>
                    <a:pt x="285388" y="43482"/>
                    <a:pt x="285388" y="97834"/>
                  </a:cubicBezTo>
                  <a:cubicBezTo>
                    <a:pt x="285388" y="152186"/>
                    <a:pt x="186979" y="195667"/>
                    <a:pt x="63967" y="195667"/>
                  </a:cubicBezTo>
                  <a:close/>
                  <a:moveTo>
                    <a:pt x="3936386" y="113052"/>
                  </a:moveTo>
                  <a:lnTo>
                    <a:pt x="3936386" y="80441"/>
                  </a:lnTo>
                  <a:lnTo>
                    <a:pt x="3493542" y="80441"/>
                  </a:lnTo>
                  <a:lnTo>
                    <a:pt x="3493542" y="113052"/>
                  </a:lnTo>
                  <a:lnTo>
                    <a:pt x="3936386" y="113052"/>
                  </a:lnTo>
                  <a:close/>
                  <a:moveTo>
                    <a:pt x="3714964" y="3278514"/>
                  </a:moveTo>
                  <a:cubicBezTo>
                    <a:pt x="3837976" y="3278514"/>
                    <a:pt x="3936386" y="3235033"/>
                    <a:pt x="3936386" y="3180681"/>
                  </a:cubicBezTo>
                  <a:lnTo>
                    <a:pt x="3862578" y="3180681"/>
                  </a:lnTo>
                  <a:cubicBezTo>
                    <a:pt x="3862578" y="3216553"/>
                    <a:pt x="3796152" y="3245903"/>
                    <a:pt x="3714964" y="3245903"/>
                  </a:cubicBezTo>
                  <a:cubicBezTo>
                    <a:pt x="3633776" y="3245903"/>
                    <a:pt x="3567349" y="3216553"/>
                    <a:pt x="3567349" y="3180681"/>
                  </a:cubicBezTo>
                  <a:lnTo>
                    <a:pt x="3493542" y="3180681"/>
                  </a:lnTo>
                  <a:cubicBezTo>
                    <a:pt x="3493542" y="3233946"/>
                    <a:pt x="3591952" y="3278514"/>
                    <a:pt x="3714964" y="3278514"/>
                  </a:cubicBezTo>
                  <a:close/>
                  <a:moveTo>
                    <a:pt x="1832880" y="2444754"/>
                  </a:moveTo>
                  <a:cubicBezTo>
                    <a:pt x="1832880" y="2499106"/>
                    <a:pt x="1931289" y="2542588"/>
                    <a:pt x="2054301" y="2542588"/>
                  </a:cubicBezTo>
                  <a:lnTo>
                    <a:pt x="2054301" y="2509977"/>
                  </a:lnTo>
                  <a:cubicBezTo>
                    <a:pt x="1973113" y="2509977"/>
                    <a:pt x="1906687" y="2480626"/>
                    <a:pt x="1906687" y="2444754"/>
                  </a:cubicBezTo>
                  <a:cubicBezTo>
                    <a:pt x="1906687" y="2408882"/>
                    <a:pt x="1973113" y="2379532"/>
                    <a:pt x="2054301" y="2379532"/>
                  </a:cubicBezTo>
                  <a:lnTo>
                    <a:pt x="2054301" y="2346920"/>
                  </a:lnTo>
                  <a:cubicBezTo>
                    <a:pt x="1933750" y="2346920"/>
                    <a:pt x="1832880" y="2391489"/>
                    <a:pt x="1832880" y="2444754"/>
                  </a:cubicBezTo>
                  <a:close/>
                  <a:moveTo>
                    <a:pt x="312451" y="1741439"/>
                  </a:moveTo>
                  <a:lnTo>
                    <a:pt x="364116" y="1717524"/>
                  </a:lnTo>
                  <a:lnTo>
                    <a:pt x="51665" y="1579470"/>
                  </a:lnTo>
                  <a:lnTo>
                    <a:pt x="0" y="1602298"/>
                  </a:lnTo>
                  <a:lnTo>
                    <a:pt x="312451" y="1741439"/>
                  </a:lnTo>
                  <a:close/>
                  <a:moveTo>
                    <a:pt x="7479132" y="901157"/>
                  </a:moveTo>
                  <a:lnTo>
                    <a:pt x="7479132" y="868545"/>
                  </a:lnTo>
                  <a:lnTo>
                    <a:pt x="7036289" y="868545"/>
                  </a:lnTo>
                  <a:lnTo>
                    <a:pt x="7036289" y="901157"/>
                  </a:lnTo>
                  <a:lnTo>
                    <a:pt x="7479132" y="901157"/>
                  </a:lnTo>
                  <a:close/>
                  <a:moveTo>
                    <a:pt x="7147000" y="1666433"/>
                  </a:moveTo>
                  <a:cubicBezTo>
                    <a:pt x="7147000" y="1720785"/>
                    <a:pt x="7245410" y="1764267"/>
                    <a:pt x="7368422" y="1764267"/>
                  </a:cubicBezTo>
                  <a:lnTo>
                    <a:pt x="7368422" y="1731656"/>
                  </a:lnTo>
                  <a:cubicBezTo>
                    <a:pt x="7287234" y="1731656"/>
                    <a:pt x="7220808" y="1702305"/>
                    <a:pt x="7220808" y="1666433"/>
                  </a:cubicBezTo>
                  <a:cubicBezTo>
                    <a:pt x="7220808" y="1630561"/>
                    <a:pt x="7287234" y="1601211"/>
                    <a:pt x="7368422" y="1601211"/>
                  </a:cubicBezTo>
                  <a:lnTo>
                    <a:pt x="7368422" y="1568599"/>
                  </a:lnTo>
                  <a:cubicBezTo>
                    <a:pt x="7247869" y="1568599"/>
                    <a:pt x="7147000" y="1612081"/>
                    <a:pt x="7147000" y="1666433"/>
                  </a:cubicBezTo>
                  <a:close/>
                  <a:moveTo>
                    <a:pt x="3820754" y="881590"/>
                  </a:moveTo>
                  <a:cubicBezTo>
                    <a:pt x="3820754" y="827238"/>
                    <a:pt x="3722345" y="783756"/>
                    <a:pt x="3599332" y="783756"/>
                  </a:cubicBezTo>
                  <a:lnTo>
                    <a:pt x="3599332" y="816367"/>
                  </a:lnTo>
                  <a:cubicBezTo>
                    <a:pt x="3680521" y="816367"/>
                    <a:pt x="3746947" y="845717"/>
                    <a:pt x="3746947" y="881590"/>
                  </a:cubicBezTo>
                  <a:cubicBezTo>
                    <a:pt x="3746947" y="917462"/>
                    <a:pt x="3680521" y="946812"/>
                    <a:pt x="3599332" y="946812"/>
                  </a:cubicBezTo>
                  <a:lnTo>
                    <a:pt x="3599332" y="979423"/>
                  </a:lnTo>
                  <a:cubicBezTo>
                    <a:pt x="3722345" y="979423"/>
                    <a:pt x="3820754" y="934855"/>
                    <a:pt x="3820754" y="881590"/>
                  </a:cubicBezTo>
                  <a:close/>
                  <a:moveTo>
                    <a:pt x="1978034" y="781582"/>
                  </a:moveTo>
                  <a:lnTo>
                    <a:pt x="1904227" y="781582"/>
                  </a:lnTo>
                  <a:lnTo>
                    <a:pt x="1904227" y="977249"/>
                  </a:lnTo>
                  <a:lnTo>
                    <a:pt x="1978034" y="977249"/>
                  </a:lnTo>
                  <a:lnTo>
                    <a:pt x="1978034" y="781582"/>
                  </a:lnTo>
                  <a:close/>
                  <a:moveTo>
                    <a:pt x="3933925" y="1679478"/>
                  </a:moveTo>
                  <a:lnTo>
                    <a:pt x="3933925" y="1646866"/>
                  </a:lnTo>
                  <a:lnTo>
                    <a:pt x="3491082" y="1646866"/>
                  </a:lnTo>
                  <a:lnTo>
                    <a:pt x="3491082" y="1679478"/>
                  </a:lnTo>
                  <a:lnTo>
                    <a:pt x="3933925" y="1679478"/>
                  </a:lnTo>
                  <a:close/>
                  <a:moveTo>
                    <a:pt x="7479132" y="3243729"/>
                  </a:moveTo>
                  <a:lnTo>
                    <a:pt x="7479132" y="3211118"/>
                  </a:lnTo>
                  <a:lnTo>
                    <a:pt x="7036289" y="3211118"/>
                  </a:lnTo>
                  <a:lnTo>
                    <a:pt x="7036289" y="3243729"/>
                  </a:lnTo>
                  <a:lnTo>
                    <a:pt x="7479132" y="3243729"/>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3"/>
            <p:cNvSpPr/>
            <p:nvPr/>
          </p:nvSpPr>
          <p:spPr>
            <a:xfrm>
              <a:off x="664265" y="293501"/>
              <a:ext cx="7493893" cy="3326344"/>
            </a:xfrm>
            <a:custGeom>
              <a:rect b="b" l="l" r="r" t="t"/>
              <a:pathLst>
                <a:path extrusionOk="0" h="3326344" w="7493893">
                  <a:moveTo>
                    <a:pt x="7348740" y="2544762"/>
                  </a:moveTo>
                  <a:lnTo>
                    <a:pt x="7274933" y="2544762"/>
                  </a:lnTo>
                  <a:lnTo>
                    <a:pt x="7274933" y="2349095"/>
                  </a:lnTo>
                  <a:lnTo>
                    <a:pt x="7348740" y="2349095"/>
                  </a:lnTo>
                  <a:lnTo>
                    <a:pt x="7348740" y="2544762"/>
                  </a:lnTo>
                  <a:close/>
                  <a:moveTo>
                    <a:pt x="2032159" y="0"/>
                  </a:moveTo>
                  <a:lnTo>
                    <a:pt x="1958352" y="0"/>
                  </a:lnTo>
                  <a:lnTo>
                    <a:pt x="1958352" y="195667"/>
                  </a:lnTo>
                  <a:lnTo>
                    <a:pt x="2032159" y="195667"/>
                  </a:lnTo>
                  <a:lnTo>
                    <a:pt x="2032159" y="0"/>
                  </a:lnTo>
                  <a:close/>
                  <a:moveTo>
                    <a:pt x="103330" y="965292"/>
                  </a:moveTo>
                  <a:lnTo>
                    <a:pt x="51665" y="942464"/>
                  </a:lnTo>
                  <a:lnTo>
                    <a:pt x="364116" y="804410"/>
                  </a:lnTo>
                  <a:lnTo>
                    <a:pt x="415781" y="827238"/>
                  </a:lnTo>
                  <a:lnTo>
                    <a:pt x="103330" y="965292"/>
                  </a:lnTo>
                  <a:close/>
                  <a:moveTo>
                    <a:pt x="5348563" y="39133"/>
                  </a:moveTo>
                  <a:lnTo>
                    <a:pt x="5400228" y="16306"/>
                  </a:lnTo>
                  <a:lnTo>
                    <a:pt x="5712679" y="154360"/>
                  </a:lnTo>
                  <a:lnTo>
                    <a:pt x="5661014" y="177188"/>
                  </a:lnTo>
                  <a:lnTo>
                    <a:pt x="5348563" y="39133"/>
                  </a:lnTo>
                  <a:close/>
                  <a:moveTo>
                    <a:pt x="5761884" y="929420"/>
                  </a:moveTo>
                  <a:lnTo>
                    <a:pt x="5688077" y="929420"/>
                  </a:lnTo>
                  <a:cubicBezTo>
                    <a:pt x="5688077" y="893547"/>
                    <a:pt x="5621651" y="864197"/>
                    <a:pt x="5540462" y="864197"/>
                  </a:cubicBezTo>
                  <a:cubicBezTo>
                    <a:pt x="5459274" y="864197"/>
                    <a:pt x="5392848" y="893547"/>
                    <a:pt x="5392848" y="929420"/>
                  </a:cubicBezTo>
                  <a:lnTo>
                    <a:pt x="5319041" y="929420"/>
                  </a:lnTo>
                  <a:cubicBezTo>
                    <a:pt x="5319041" y="875068"/>
                    <a:pt x="5417451" y="831586"/>
                    <a:pt x="5540462" y="831586"/>
                  </a:cubicBezTo>
                  <a:cubicBezTo>
                    <a:pt x="5661014" y="831586"/>
                    <a:pt x="5761884" y="876155"/>
                    <a:pt x="5761884" y="929420"/>
                  </a:cubicBezTo>
                  <a:close/>
                  <a:moveTo>
                    <a:pt x="3650997" y="2533892"/>
                  </a:moveTo>
                  <a:lnTo>
                    <a:pt x="3599332" y="2511064"/>
                  </a:lnTo>
                  <a:lnTo>
                    <a:pt x="3911783" y="2373009"/>
                  </a:lnTo>
                  <a:lnTo>
                    <a:pt x="3963448" y="2395837"/>
                  </a:lnTo>
                  <a:lnTo>
                    <a:pt x="3650997" y="2533892"/>
                  </a:lnTo>
                  <a:close/>
                  <a:moveTo>
                    <a:pt x="255865" y="2543675"/>
                  </a:moveTo>
                  <a:lnTo>
                    <a:pt x="182058" y="2543675"/>
                  </a:lnTo>
                  <a:lnTo>
                    <a:pt x="182058" y="2348008"/>
                  </a:lnTo>
                  <a:lnTo>
                    <a:pt x="255865" y="2348008"/>
                  </a:lnTo>
                  <a:lnTo>
                    <a:pt x="255865" y="2543675"/>
                  </a:lnTo>
                  <a:close/>
                  <a:moveTo>
                    <a:pt x="5574906" y="3326344"/>
                  </a:moveTo>
                  <a:lnTo>
                    <a:pt x="5501099" y="3326344"/>
                  </a:lnTo>
                  <a:lnTo>
                    <a:pt x="5501099" y="3130677"/>
                  </a:lnTo>
                  <a:lnTo>
                    <a:pt x="5574906" y="3130677"/>
                  </a:lnTo>
                  <a:lnTo>
                    <a:pt x="5574906" y="3326344"/>
                  </a:lnTo>
                  <a:close/>
                  <a:moveTo>
                    <a:pt x="442843" y="3277427"/>
                  </a:moveTo>
                  <a:lnTo>
                    <a:pt x="369036" y="3277427"/>
                  </a:lnTo>
                  <a:cubicBezTo>
                    <a:pt x="369036" y="3241555"/>
                    <a:pt x="302610" y="3212205"/>
                    <a:pt x="221422" y="3212205"/>
                  </a:cubicBezTo>
                  <a:cubicBezTo>
                    <a:pt x="140234" y="3212205"/>
                    <a:pt x="73807" y="3241555"/>
                    <a:pt x="73807" y="3277427"/>
                  </a:cubicBezTo>
                  <a:lnTo>
                    <a:pt x="0" y="3277427"/>
                  </a:lnTo>
                  <a:cubicBezTo>
                    <a:pt x="0" y="3223075"/>
                    <a:pt x="98410" y="3179594"/>
                    <a:pt x="221422" y="3179594"/>
                  </a:cubicBezTo>
                  <a:cubicBezTo>
                    <a:pt x="344434" y="3179594"/>
                    <a:pt x="442843" y="3223075"/>
                    <a:pt x="442843" y="3277427"/>
                  </a:cubicBezTo>
                  <a:close/>
                  <a:moveTo>
                    <a:pt x="7181443" y="178275"/>
                  </a:moveTo>
                  <a:lnTo>
                    <a:pt x="7129778" y="155447"/>
                  </a:lnTo>
                  <a:lnTo>
                    <a:pt x="7442228" y="17393"/>
                  </a:lnTo>
                  <a:lnTo>
                    <a:pt x="7493893" y="40220"/>
                  </a:lnTo>
                  <a:lnTo>
                    <a:pt x="7181443" y="178275"/>
                  </a:lnTo>
                  <a:close/>
                  <a:moveTo>
                    <a:pt x="1859942" y="3313299"/>
                  </a:moveTo>
                  <a:lnTo>
                    <a:pt x="1808277" y="3290472"/>
                  </a:lnTo>
                  <a:lnTo>
                    <a:pt x="2120727" y="3152417"/>
                  </a:lnTo>
                  <a:lnTo>
                    <a:pt x="2172392" y="3175245"/>
                  </a:lnTo>
                  <a:lnTo>
                    <a:pt x="1859942" y="3313299"/>
                  </a:lnTo>
                  <a:close/>
                  <a:moveTo>
                    <a:pt x="5400228" y="1746874"/>
                  </a:moveTo>
                  <a:lnTo>
                    <a:pt x="5348563" y="1724046"/>
                  </a:lnTo>
                  <a:lnTo>
                    <a:pt x="5661014" y="1585992"/>
                  </a:lnTo>
                  <a:lnTo>
                    <a:pt x="5712679" y="1608820"/>
                  </a:lnTo>
                  <a:lnTo>
                    <a:pt x="5400228" y="1746874"/>
                  </a:lnTo>
                  <a:close/>
                  <a:moveTo>
                    <a:pt x="1773833" y="1614255"/>
                  </a:moveTo>
                  <a:lnTo>
                    <a:pt x="1847641" y="1614255"/>
                  </a:lnTo>
                  <a:cubicBezTo>
                    <a:pt x="1847641" y="1650127"/>
                    <a:pt x="1914067" y="1679478"/>
                    <a:pt x="1995255" y="1679478"/>
                  </a:cubicBezTo>
                  <a:cubicBezTo>
                    <a:pt x="2076443" y="1679478"/>
                    <a:pt x="2142870" y="1650127"/>
                    <a:pt x="2142870" y="1614255"/>
                  </a:cubicBezTo>
                  <a:lnTo>
                    <a:pt x="2216677" y="1614255"/>
                  </a:lnTo>
                  <a:cubicBezTo>
                    <a:pt x="2216677" y="1668607"/>
                    <a:pt x="2118267" y="1712089"/>
                    <a:pt x="1995255" y="1712089"/>
                  </a:cubicBezTo>
                  <a:cubicBezTo>
                    <a:pt x="1874703" y="1712089"/>
                    <a:pt x="1773833" y="1668607"/>
                    <a:pt x="1773833" y="1614255"/>
                  </a:cubicBezTo>
                  <a:close/>
                  <a:moveTo>
                    <a:pt x="5761884" y="2493671"/>
                  </a:moveTo>
                  <a:lnTo>
                    <a:pt x="5688077" y="2493671"/>
                  </a:lnTo>
                  <a:cubicBezTo>
                    <a:pt x="5688077" y="2457799"/>
                    <a:pt x="5621651" y="2428449"/>
                    <a:pt x="5540462" y="2428449"/>
                  </a:cubicBezTo>
                  <a:cubicBezTo>
                    <a:pt x="5459274" y="2428449"/>
                    <a:pt x="5392848" y="2457799"/>
                    <a:pt x="5392848" y="2493671"/>
                  </a:cubicBezTo>
                  <a:lnTo>
                    <a:pt x="5319041" y="2493671"/>
                  </a:lnTo>
                  <a:cubicBezTo>
                    <a:pt x="5319041" y="2439319"/>
                    <a:pt x="5417451" y="2395837"/>
                    <a:pt x="5540462" y="2395837"/>
                  </a:cubicBezTo>
                  <a:cubicBezTo>
                    <a:pt x="5663474" y="2395837"/>
                    <a:pt x="5761884" y="2440406"/>
                    <a:pt x="5761884" y="2493671"/>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22" name="Google Shape;1122;p63"/>
          <p:cNvPicPr preferRelativeResize="0"/>
          <p:nvPr/>
        </p:nvPicPr>
        <p:blipFill rotWithShape="1">
          <a:blip r:embed="rId4">
            <a:alphaModFix/>
          </a:blip>
          <a:srcRect b="0" l="0" r="0" t="0"/>
          <a:stretch/>
        </p:blipFill>
        <p:spPr>
          <a:xfrm>
            <a:off x="2993467" y="2305275"/>
            <a:ext cx="458844" cy="458844"/>
          </a:xfrm>
          <a:prstGeom prst="rect">
            <a:avLst/>
          </a:prstGeom>
          <a:noFill/>
          <a:ln>
            <a:noFill/>
          </a:ln>
        </p:spPr>
      </p:pic>
      <p:pic>
        <p:nvPicPr>
          <p:cNvPr id="1123" name="Google Shape;1123;p63"/>
          <p:cNvPicPr preferRelativeResize="0"/>
          <p:nvPr/>
        </p:nvPicPr>
        <p:blipFill rotWithShape="1">
          <a:blip r:embed="rId4">
            <a:alphaModFix/>
          </a:blip>
          <a:srcRect b="0" l="0" r="0" t="0"/>
          <a:stretch/>
        </p:blipFill>
        <p:spPr>
          <a:xfrm>
            <a:off x="9170909" y="3836723"/>
            <a:ext cx="458844" cy="458844"/>
          </a:xfrm>
          <a:prstGeom prst="rect">
            <a:avLst/>
          </a:prstGeom>
          <a:noFill/>
          <a:ln>
            <a:noFill/>
          </a:ln>
        </p:spPr>
      </p:pic>
      <p:sp>
        <p:nvSpPr>
          <p:cNvPr id="1124" name="Google Shape;1124;p63"/>
          <p:cNvSpPr txBox="1"/>
          <p:nvPr/>
        </p:nvSpPr>
        <p:spPr>
          <a:xfrm>
            <a:off x="743472" y="768529"/>
            <a:ext cx="1054302" cy="190500"/>
          </a:xfrm>
          <a:prstGeom prst="rect">
            <a:avLst/>
          </a:prstGeom>
          <a:noFill/>
          <a:ln>
            <a:noFill/>
          </a:ln>
        </p:spPr>
        <p:txBody>
          <a:bodyPr anchorCtr="0" anchor="t" bIns="0" lIns="0" spcFirstLastPara="1" rIns="0" wrap="square" tIns="0">
            <a:spAutoFit/>
          </a:bodyPr>
          <a:lstStyle/>
          <a:p>
            <a:pPr indent="0" lvl="0" marL="0" marR="0" rtl="0" algn="ctr">
              <a:lnSpc>
                <a:spcPct val="120061"/>
              </a:lnSpc>
              <a:spcBef>
                <a:spcPts val="0"/>
              </a:spcBef>
              <a:spcAft>
                <a:spcPts val="0"/>
              </a:spcAft>
              <a:buClr>
                <a:srgbClr val="000000"/>
              </a:buClr>
              <a:buSzPts val="1296"/>
              <a:buFont typeface="Arial"/>
              <a:buNone/>
            </a:pPr>
            <a:r>
              <a:rPr b="1" i="0" lang="en-US" sz="1296" u="none" cap="none" strike="noStrike">
                <a:solidFill>
                  <a:srgbClr val="FFFAF5"/>
                </a:solidFill>
                <a:latin typeface="Quicksand"/>
                <a:ea typeface="Quicksand"/>
                <a:cs typeface="Quicksand"/>
                <a:sym typeface="Quicksand"/>
              </a:rPr>
              <a:t>Page 8</a:t>
            </a:r>
            <a:endParaRPr b="0" i="0" sz="1400" u="none" cap="none" strike="noStrike">
              <a:solidFill>
                <a:srgbClr val="000000"/>
              </a:solidFill>
              <a:latin typeface="Arial"/>
              <a:ea typeface="Arial"/>
              <a:cs typeface="Arial"/>
              <a:sym typeface="Arial"/>
            </a:endParaRPr>
          </a:p>
        </p:txBody>
      </p:sp>
      <p:grpSp>
        <p:nvGrpSpPr>
          <p:cNvPr id="1125" name="Google Shape;1125;p63"/>
          <p:cNvGrpSpPr/>
          <p:nvPr/>
        </p:nvGrpSpPr>
        <p:grpSpPr>
          <a:xfrm>
            <a:off x="9022931" y="6619423"/>
            <a:ext cx="379735" cy="381478"/>
            <a:chOff x="1135" y="0"/>
            <a:chExt cx="506314" cy="508637"/>
          </a:xfrm>
        </p:grpSpPr>
        <p:sp>
          <p:nvSpPr>
            <p:cNvPr id="1126" name="Google Shape;1126;p63"/>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3"/>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61</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131" name="Shape 1131"/>
        <p:cNvGrpSpPr/>
        <p:nvPr/>
      </p:nvGrpSpPr>
      <p:grpSpPr>
        <a:xfrm>
          <a:off x="0" y="0"/>
          <a:ext cx="0" cy="0"/>
          <a:chOff x="0" y="0"/>
          <a:chExt cx="0" cy="0"/>
        </a:xfrm>
      </p:grpSpPr>
      <p:pic>
        <p:nvPicPr>
          <p:cNvPr id="1132" name="Google Shape;1132;p64"/>
          <p:cNvPicPr preferRelativeResize="0"/>
          <p:nvPr/>
        </p:nvPicPr>
        <p:blipFill rotWithShape="1">
          <a:blip r:embed="rId3">
            <a:alphaModFix/>
          </a:blip>
          <a:srcRect b="0" l="0" r="0" t="0"/>
          <a:stretch/>
        </p:blipFill>
        <p:spPr>
          <a:xfrm>
            <a:off x="968682" y="793723"/>
            <a:ext cx="5372184" cy="5851100"/>
          </a:xfrm>
          <a:prstGeom prst="rect">
            <a:avLst/>
          </a:prstGeom>
          <a:noFill/>
          <a:ln>
            <a:noFill/>
          </a:ln>
        </p:spPr>
      </p:pic>
      <p:grpSp>
        <p:nvGrpSpPr>
          <p:cNvPr id="1133" name="Google Shape;1133;p64"/>
          <p:cNvGrpSpPr/>
          <p:nvPr/>
        </p:nvGrpSpPr>
        <p:grpSpPr>
          <a:xfrm>
            <a:off x="9022931" y="6619423"/>
            <a:ext cx="379735" cy="381478"/>
            <a:chOff x="1135" y="0"/>
            <a:chExt cx="506314" cy="508637"/>
          </a:xfrm>
        </p:grpSpPr>
        <p:sp>
          <p:nvSpPr>
            <p:cNvPr id="1134" name="Google Shape;1134;p64"/>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4"/>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62</a:t>
              </a:r>
              <a:endParaRPr b="0" i="0" sz="1400" u="none" cap="none" strike="noStrike">
                <a:solidFill>
                  <a:srgbClr val="000000"/>
                </a:solidFill>
                <a:latin typeface="Arial"/>
                <a:ea typeface="Arial"/>
                <a:cs typeface="Arial"/>
                <a:sym typeface="Arial"/>
              </a:endParaRPr>
            </a:p>
          </p:txBody>
        </p:sp>
      </p:grpSp>
      <p:sp>
        <p:nvSpPr>
          <p:cNvPr id="1136" name="Google Shape;1136;p64"/>
          <p:cNvSpPr txBox="1"/>
          <p:nvPr/>
        </p:nvSpPr>
        <p:spPr>
          <a:xfrm>
            <a:off x="-1046345" y="233997"/>
            <a:ext cx="6795538" cy="4457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422F01"/>
                </a:solidFill>
                <a:latin typeface="Quicksand"/>
                <a:ea typeface="Quicksand"/>
                <a:cs typeface="Quicksand"/>
                <a:sym typeface="Quicksand"/>
              </a:rPr>
              <a:t>Google Data Studio</a:t>
            </a:r>
            <a:endParaRPr b="0" i="0" sz="1400" u="none" cap="none" strike="noStrike">
              <a:solidFill>
                <a:srgbClr val="000000"/>
              </a:solidFill>
              <a:latin typeface="Arial"/>
              <a:ea typeface="Arial"/>
              <a:cs typeface="Arial"/>
              <a:sym typeface="Arial"/>
            </a:endParaRPr>
          </a:p>
        </p:txBody>
      </p:sp>
      <p:grpSp>
        <p:nvGrpSpPr>
          <p:cNvPr id="1137" name="Google Shape;1137;p64"/>
          <p:cNvGrpSpPr/>
          <p:nvPr/>
        </p:nvGrpSpPr>
        <p:grpSpPr>
          <a:xfrm>
            <a:off x="7087830" y="967740"/>
            <a:ext cx="1943154" cy="5014720"/>
            <a:chOff x="2346755" y="1143013"/>
            <a:chExt cx="5768599" cy="1440447"/>
          </a:xfrm>
        </p:grpSpPr>
        <p:grpSp>
          <p:nvGrpSpPr>
            <p:cNvPr id="1138" name="Google Shape;1138;p64"/>
            <p:cNvGrpSpPr/>
            <p:nvPr/>
          </p:nvGrpSpPr>
          <p:grpSpPr>
            <a:xfrm>
              <a:off x="2346755" y="1143013"/>
              <a:ext cx="5768599" cy="1440447"/>
              <a:chOff x="0" y="0"/>
              <a:chExt cx="9327726" cy="2329179"/>
            </a:xfrm>
          </p:grpSpPr>
          <p:sp>
            <p:nvSpPr>
              <p:cNvPr id="1139" name="Google Shape;1139;p64"/>
              <p:cNvSpPr/>
              <p:nvPr/>
            </p:nvSpPr>
            <p:spPr>
              <a:xfrm>
                <a:off x="92710" y="106680"/>
                <a:ext cx="9223586" cy="2209799"/>
              </a:xfrm>
              <a:custGeom>
                <a:rect b="b" l="l" r="r" t="t"/>
                <a:pathLst>
                  <a:path extrusionOk="0" h="2209799" w="9223586">
                    <a:moveTo>
                      <a:pt x="9196916" y="2020569"/>
                    </a:moveTo>
                    <a:cubicBezTo>
                      <a:pt x="9196916" y="2108199"/>
                      <a:pt x="9120716" y="2179319"/>
                      <a:pt x="9039436" y="2179319"/>
                    </a:cubicBezTo>
                    <a:lnTo>
                      <a:pt x="66040" y="2179319"/>
                    </a:lnTo>
                    <a:cubicBezTo>
                      <a:pt x="43180" y="2179319"/>
                      <a:pt x="20320" y="2174239"/>
                      <a:pt x="0" y="2165349"/>
                    </a:cubicBezTo>
                    <a:cubicBezTo>
                      <a:pt x="26670" y="2193289"/>
                      <a:pt x="63500" y="2209799"/>
                      <a:pt x="152915" y="2209799"/>
                    </a:cubicBezTo>
                    <a:lnTo>
                      <a:pt x="9077536" y="2209799"/>
                    </a:lnTo>
                    <a:cubicBezTo>
                      <a:pt x="9157546" y="2209799"/>
                      <a:pt x="9223586" y="2143759"/>
                      <a:pt x="9223586" y="2063749"/>
                    </a:cubicBezTo>
                    <a:lnTo>
                      <a:pt x="9223586" y="95250"/>
                    </a:lnTo>
                    <a:cubicBezTo>
                      <a:pt x="9223586" y="58420"/>
                      <a:pt x="9209616" y="25400"/>
                      <a:pt x="9188026" y="0"/>
                    </a:cubicBezTo>
                    <a:cubicBezTo>
                      <a:pt x="9194376" y="16510"/>
                      <a:pt x="9196916" y="34290"/>
                      <a:pt x="9196916" y="52070"/>
                    </a:cubicBezTo>
                    <a:lnTo>
                      <a:pt x="9196916" y="2020569"/>
                    </a:lnTo>
                    <a:lnTo>
                      <a:pt x="9196916" y="202056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4"/>
              <p:cNvSpPr/>
              <p:nvPr/>
            </p:nvSpPr>
            <p:spPr>
              <a:xfrm>
                <a:off x="12700" y="12700"/>
                <a:ext cx="9262956" cy="2260599"/>
              </a:xfrm>
              <a:custGeom>
                <a:rect b="b" l="l" r="r" t="t"/>
                <a:pathLst>
                  <a:path extrusionOk="0" h="2260599" w="9262956">
                    <a:moveTo>
                      <a:pt x="146050" y="2260599"/>
                    </a:moveTo>
                    <a:lnTo>
                      <a:pt x="9116906" y="2260599"/>
                    </a:lnTo>
                    <a:cubicBezTo>
                      <a:pt x="9196916" y="2260599"/>
                      <a:pt x="9262956" y="2194559"/>
                      <a:pt x="9262956" y="2114549"/>
                    </a:cubicBezTo>
                    <a:lnTo>
                      <a:pt x="9262956" y="146050"/>
                    </a:lnTo>
                    <a:cubicBezTo>
                      <a:pt x="9262956" y="66040"/>
                      <a:pt x="9196916" y="0"/>
                      <a:pt x="9116906" y="0"/>
                    </a:cubicBezTo>
                    <a:lnTo>
                      <a:pt x="146050" y="0"/>
                    </a:lnTo>
                    <a:cubicBezTo>
                      <a:pt x="66040" y="0"/>
                      <a:pt x="0" y="66040"/>
                      <a:pt x="0" y="146050"/>
                    </a:cubicBezTo>
                    <a:lnTo>
                      <a:pt x="0" y="2114549"/>
                    </a:lnTo>
                    <a:cubicBezTo>
                      <a:pt x="0" y="2195829"/>
                      <a:pt x="66040" y="2260599"/>
                      <a:pt x="146050" y="226059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4"/>
              <p:cNvSpPr/>
              <p:nvPr/>
            </p:nvSpPr>
            <p:spPr>
              <a:xfrm>
                <a:off x="0" y="0"/>
                <a:ext cx="9327726" cy="2329179"/>
              </a:xfrm>
              <a:custGeom>
                <a:rect b="b" l="l" r="r" t="t"/>
                <a:pathLst>
                  <a:path extrusionOk="0" h="2329179" w="9327726">
                    <a:moveTo>
                      <a:pt x="9264226" y="74930"/>
                    </a:moveTo>
                    <a:cubicBezTo>
                      <a:pt x="9236286" y="30480"/>
                      <a:pt x="9186756" y="0"/>
                      <a:pt x="9129606" y="0"/>
                    </a:cubicBezTo>
                    <a:lnTo>
                      <a:pt x="158750" y="0"/>
                    </a:lnTo>
                    <a:cubicBezTo>
                      <a:pt x="71120" y="0"/>
                      <a:pt x="0" y="71120"/>
                      <a:pt x="0" y="158750"/>
                    </a:cubicBezTo>
                    <a:lnTo>
                      <a:pt x="0" y="2127249"/>
                    </a:lnTo>
                    <a:cubicBezTo>
                      <a:pt x="0" y="2179319"/>
                      <a:pt x="25400" y="2225039"/>
                      <a:pt x="63500" y="2254249"/>
                    </a:cubicBezTo>
                    <a:cubicBezTo>
                      <a:pt x="91440" y="2298699"/>
                      <a:pt x="140970" y="2329179"/>
                      <a:pt x="254506" y="2329179"/>
                    </a:cubicBezTo>
                    <a:lnTo>
                      <a:pt x="9168976" y="2329179"/>
                    </a:lnTo>
                    <a:cubicBezTo>
                      <a:pt x="9256606" y="2329179"/>
                      <a:pt x="9327726" y="2258059"/>
                      <a:pt x="9327726" y="2170429"/>
                    </a:cubicBezTo>
                    <a:lnTo>
                      <a:pt x="9327726" y="201930"/>
                    </a:lnTo>
                    <a:cubicBezTo>
                      <a:pt x="9327726" y="149860"/>
                      <a:pt x="9302326" y="104140"/>
                      <a:pt x="9264226" y="74930"/>
                    </a:cubicBezTo>
                    <a:close/>
                    <a:moveTo>
                      <a:pt x="12700" y="2127249"/>
                    </a:moveTo>
                    <a:lnTo>
                      <a:pt x="12700" y="158750"/>
                    </a:lnTo>
                    <a:cubicBezTo>
                      <a:pt x="12700" y="78740"/>
                      <a:pt x="78740" y="12700"/>
                      <a:pt x="158750" y="12700"/>
                    </a:cubicBezTo>
                    <a:lnTo>
                      <a:pt x="9129606" y="12700"/>
                    </a:lnTo>
                    <a:cubicBezTo>
                      <a:pt x="9209616" y="12700"/>
                      <a:pt x="9275656" y="78740"/>
                      <a:pt x="9275656" y="158750"/>
                    </a:cubicBezTo>
                    <a:lnTo>
                      <a:pt x="9275656" y="2127249"/>
                    </a:lnTo>
                    <a:cubicBezTo>
                      <a:pt x="9275656" y="2207259"/>
                      <a:pt x="9209616" y="2273299"/>
                      <a:pt x="9129606" y="2273299"/>
                    </a:cubicBezTo>
                    <a:lnTo>
                      <a:pt x="158750" y="2273299"/>
                    </a:lnTo>
                    <a:cubicBezTo>
                      <a:pt x="78740" y="2273299"/>
                      <a:pt x="12700" y="2208529"/>
                      <a:pt x="12700" y="2127249"/>
                    </a:cubicBezTo>
                    <a:close/>
                    <a:moveTo>
                      <a:pt x="9316296" y="2170429"/>
                    </a:moveTo>
                    <a:cubicBezTo>
                      <a:pt x="9316296" y="2250439"/>
                      <a:pt x="9248986" y="2316479"/>
                      <a:pt x="9168976" y="2316479"/>
                    </a:cubicBezTo>
                    <a:lnTo>
                      <a:pt x="254506" y="2316479"/>
                    </a:lnTo>
                    <a:cubicBezTo>
                      <a:pt x="157480" y="2316479"/>
                      <a:pt x="120650" y="2299969"/>
                      <a:pt x="93980" y="2272029"/>
                    </a:cubicBezTo>
                    <a:cubicBezTo>
                      <a:pt x="114300" y="2280919"/>
                      <a:pt x="135890" y="2285999"/>
                      <a:pt x="160020" y="2285999"/>
                    </a:cubicBezTo>
                    <a:lnTo>
                      <a:pt x="9130876" y="2285999"/>
                    </a:lnTo>
                    <a:cubicBezTo>
                      <a:pt x="9218506" y="2285999"/>
                      <a:pt x="9289626" y="2214879"/>
                      <a:pt x="9289626" y="2127249"/>
                    </a:cubicBezTo>
                    <a:lnTo>
                      <a:pt x="9289626" y="158750"/>
                    </a:lnTo>
                    <a:cubicBezTo>
                      <a:pt x="9289626" y="140970"/>
                      <a:pt x="9285816" y="123190"/>
                      <a:pt x="9280736" y="106680"/>
                    </a:cubicBezTo>
                    <a:cubicBezTo>
                      <a:pt x="9302326" y="132080"/>
                      <a:pt x="9316296" y="165100"/>
                      <a:pt x="9316296" y="201930"/>
                    </a:cubicBezTo>
                    <a:lnTo>
                      <a:pt x="9316296" y="2170429"/>
                    </a:lnTo>
                    <a:cubicBezTo>
                      <a:pt x="9316296" y="2170429"/>
                      <a:pt x="9316296" y="2170429"/>
                      <a:pt x="9316296" y="2170429"/>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2" name="Google Shape;1142;p64"/>
            <p:cNvSpPr txBox="1"/>
            <p:nvPr/>
          </p:nvSpPr>
          <p:spPr>
            <a:xfrm>
              <a:off x="2646050" y="1244480"/>
              <a:ext cx="5170008" cy="1201611"/>
            </a:xfrm>
            <a:prstGeom prst="rect">
              <a:avLst/>
            </a:prstGeom>
            <a:noFill/>
            <a:ln>
              <a:noFill/>
            </a:ln>
          </p:spPr>
          <p:txBody>
            <a:bodyPr anchorCtr="0" anchor="t" bIns="0" lIns="0" spcFirstLastPara="1" rIns="0" wrap="square" tIns="0">
              <a:spAutoFit/>
            </a:bodyPr>
            <a:lstStyle/>
            <a:p>
              <a:pPr indent="0" lvl="0" marL="0" marR="0" rtl="0" algn="ctr">
                <a:lnSpc>
                  <a:spcPct val="132916"/>
                </a:lnSpc>
                <a:spcBef>
                  <a:spcPts val="0"/>
                </a:spcBef>
                <a:spcAft>
                  <a:spcPts val="0"/>
                </a:spcAft>
                <a:buClr>
                  <a:srgbClr val="000000"/>
                </a:buClr>
                <a:buSzPts val="2400"/>
                <a:buFont typeface="Arial"/>
                <a:buNone/>
              </a:pPr>
              <a:r>
                <a:rPr b="0" i="0" lang="en-US" sz="2400" u="none" cap="none" strike="noStrike">
                  <a:solidFill>
                    <a:schemeClr val="dk1"/>
                  </a:solidFill>
                  <a:latin typeface="Quicksand"/>
                  <a:ea typeface="Quicksand"/>
                  <a:cs typeface="Quicksand"/>
                  <a:sym typeface="Quicksand"/>
                </a:rPr>
                <a:t>Thống kê số lượng khách hàng ở từng quốc gia từ năm 2015 đến năm 2017 đi du lịch. </a:t>
              </a:r>
              <a:endParaRPr b="0" i="0" sz="2279" u="none" cap="none" strike="noStrike">
                <a:solidFill>
                  <a:srgbClr val="000000"/>
                </a:solidFill>
                <a:latin typeface="Quicksand"/>
                <a:ea typeface="Quicksand"/>
                <a:cs typeface="Quicksand"/>
                <a:sym typeface="Quicksand"/>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146" name="Shape 1146"/>
        <p:cNvGrpSpPr/>
        <p:nvPr/>
      </p:nvGrpSpPr>
      <p:grpSpPr>
        <a:xfrm>
          <a:off x="0" y="0"/>
          <a:ext cx="0" cy="0"/>
          <a:chOff x="0" y="0"/>
          <a:chExt cx="0" cy="0"/>
        </a:xfrm>
      </p:grpSpPr>
      <p:grpSp>
        <p:nvGrpSpPr>
          <p:cNvPr id="1147" name="Google Shape;1147;p65"/>
          <p:cNvGrpSpPr/>
          <p:nvPr/>
        </p:nvGrpSpPr>
        <p:grpSpPr>
          <a:xfrm>
            <a:off x="9022931" y="6619423"/>
            <a:ext cx="379735" cy="381478"/>
            <a:chOff x="1135" y="0"/>
            <a:chExt cx="506314" cy="508637"/>
          </a:xfrm>
        </p:grpSpPr>
        <p:sp>
          <p:nvSpPr>
            <p:cNvPr id="1148" name="Google Shape;1148;p65"/>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65"/>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63</a:t>
              </a:r>
              <a:endParaRPr b="0" i="0" sz="1400" u="none" cap="none" strike="noStrike">
                <a:solidFill>
                  <a:srgbClr val="000000"/>
                </a:solidFill>
                <a:latin typeface="Arial"/>
                <a:ea typeface="Arial"/>
                <a:cs typeface="Arial"/>
                <a:sym typeface="Arial"/>
              </a:endParaRPr>
            </a:p>
          </p:txBody>
        </p:sp>
      </p:grpSp>
      <p:sp>
        <p:nvSpPr>
          <p:cNvPr id="1150" name="Google Shape;1150;p65"/>
          <p:cNvSpPr txBox="1"/>
          <p:nvPr/>
        </p:nvSpPr>
        <p:spPr>
          <a:xfrm>
            <a:off x="-1046345" y="233997"/>
            <a:ext cx="6795538" cy="4457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422F01"/>
                </a:solidFill>
                <a:latin typeface="Quicksand"/>
                <a:ea typeface="Quicksand"/>
                <a:cs typeface="Quicksand"/>
                <a:sym typeface="Quicksand"/>
              </a:rPr>
              <a:t>Google Data Studio</a:t>
            </a:r>
            <a:endParaRPr b="0" i="0" sz="1400" u="none" cap="none" strike="noStrike">
              <a:solidFill>
                <a:srgbClr val="000000"/>
              </a:solidFill>
              <a:latin typeface="Arial"/>
              <a:ea typeface="Arial"/>
              <a:cs typeface="Arial"/>
              <a:sym typeface="Arial"/>
            </a:endParaRPr>
          </a:p>
        </p:txBody>
      </p:sp>
      <p:grpSp>
        <p:nvGrpSpPr>
          <p:cNvPr id="1151" name="Google Shape;1151;p65"/>
          <p:cNvGrpSpPr/>
          <p:nvPr/>
        </p:nvGrpSpPr>
        <p:grpSpPr>
          <a:xfrm>
            <a:off x="1508800" y="800247"/>
            <a:ext cx="7761073" cy="1058729"/>
            <a:chOff x="2346755" y="1143013"/>
            <a:chExt cx="5768599" cy="1440447"/>
          </a:xfrm>
        </p:grpSpPr>
        <p:grpSp>
          <p:nvGrpSpPr>
            <p:cNvPr id="1152" name="Google Shape;1152;p65"/>
            <p:cNvGrpSpPr/>
            <p:nvPr/>
          </p:nvGrpSpPr>
          <p:grpSpPr>
            <a:xfrm>
              <a:off x="2346755" y="1143013"/>
              <a:ext cx="5768599" cy="1440447"/>
              <a:chOff x="0" y="0"/>
              <a:chExt cx="9327726" cy="2329179"/>
            </a:xfrm>
          </p:grpSpPr>
          <p:sp>
            <p:nvSpPr>
              <p:cNvPr id="1153" name="Google Shape;1153;p65"/>
              <p:cNvSpPr/>
              <p:nvPr/>
            </p:nvSpPr>
            <p:spPr>
              <a:xfrm>
                <a:off x="92710" y="106680"/>
                <a:ext cx="9223586" cy="2209799"/>
              </a:xfrm>
              <a:custGeom>
                <a:rect b="b" l="l" r="r" t="t"/>
                <a:pathLst>
                  <a:path extrusionOk="0" h="2209799" w="9223586">
                    <a:moveTo>
                      <a:pt x="9196916" y="2020569"/>
                    </a:moveTo>
                    <a:cubicBezTo>
                      <a:pt x="9196916" y="2108199"/>
                      <a:pt x="9120716" y="2179319"/>
                      <a:pt x="9039436" y="2179319"/>
                    </a:cubicBezTo>
                    <a:lnTo>
                      <a:pt x="66040" y="2179319"/>
                    </a:lnTo>
                    <a:cubicBezTo>
                      <a:pt x="43180" y="2179319"/>
                      <a:pt x="20320" y="2174239"/>
                      <a:pt x="0" y="2165349"/>
                    </a:cubicBezTo>
                    <a:cubicBezTo>
                      <a:pt x="26670" y="2193289"/>
                      <a:pt x="63500" y="2209799"/>
                      <a:pt x="152915" y="2209799"/>
                    </a:cubicBezTo>
                    <a:lnTo>
                      <a:pt x="9077536" y="2209799"/>
                    </a:lnTo>
                    <a:cubicBezTo>
                      <a:pt x="9157546" y="2209799"/>
                      <a:pt x="9223586" y="2143759"/>
                      <a:pt x="9223586" y="2063749"/>
                    </a:cubicBezTo>
                    <a:lnTo>
                      <a:pt x="9223586" y="95250"/>
                    </a:lnTo>
                    <a:cubicBezTo>
                      <a:pt x="9223586" y="58420"/>
                      <a:pt x="9209616" y="25400"/>
                      <a:pt x="9188026" y="0"/>
                    </a:cubicBezTo>
                    <a:cubicBezTo>
                      <a:pt x="9194376" y="16510"/>
                      <a:pt x="9196916" y="34290"/>
                      <a:pt x="9196916" y="52070"/>
                    </a:cubicBezTo>
                    <a:lnTo>
                      <a:pt x="9196916" y="2020569"/>
                    </a:lnTo>
                    <a:lnTo>
                      <a:pt x="9196916" y="202056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65"/>
              <p:cNvSpPr/>
              <p:nvPr/>
            </p:nvSpPr>
            <p:spPr>
              <a:xfrm>
                <a:off x="12700" y="12700"/>
                <a:ext cx="9262956" cy="2260599"/>
              </a:xfrm>
              <a:custGeom>
                <a:rect b="b" l="l" r="r" t="t"/>
                <a:pathLst>
                  <a:path extrusionOk="0" h="2260599" w="9262956">
                    <a:moveTo>
                      <a:pt x="146050" y="2260599"/>
                    </a:moveTo>
                    <a:lnTo>
                      <a:pt x="9116906" y="2260599"/>
                    </a:lnTo>
                    <a:cubicBezTo>
                      <a:pt x="9196916" y="2260599"/>
                      <a:pt x="9262956" y="2194559"/>
                      <a:pt x="9262956" y="2114549"/>
                    </a:cubicBezTo>
                    <a:lnTo>
                      <a:pt x="9262956" y="146050"/>
                    </a:lnTo>
                    <a:cubicBezTo>
                      <a:pt x="9262956" y="66040"/>
                      <a:pt x="9196916" y="0"/>
                      <a:pt x="9116906" y="0"/>
                    </a:cubicBezTo>
                    <a:lnTo>
                      <a:pt x="146050" y="0"/>
                    </a:lnTo>
                    <a:cubicBezTo>
                      <a:pt x="66040" y="0"/>
                      <a:pt x="0" y="66040"/>
                      <a:pt x="0" y="146050"/>
                    </a:cubicBezTo>
                    <a:lnTo>
                      <a:pt x="0" y="2114549"/>
                    </a:lnTo>
                    <a:cubicBezTo>
                      <a:pt x="0" y="2195829"/>
                      <a:pt x="66040" y="2260599"/>
                      <a:pt x="146050" y="226059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65"/>
              <p:cNvSpPr/>
              <p:nvPr/>
            </p:nvSpPr>
            <p:spPr>
              <a:xfrm>
                <a:off x="0" y="0"/>
                <a:ext cx="9327726" cy="2329179"/>
              </a:xfrm>
              <a:custGeom>
                <a:rect b="b" l="l" r="r" t="t"/>
                <a:pathLst>
                  <a:path extrusionOk="0" h="2329179" w="9327726">
                    <a:moveTo>
                      <a:pt x="9264226" y="74930"/>
                    </a:moveTo>
                    <a:cubicBezTo>
                      <a:pt x="9236286" y="30480"/>
                      <a:pt x="9186756" y="0"/>
                      <a:pt x="9129606" y="0"/>
                    </a:cubicBezTo>
                    <a:lnTo>
                      <a:pt x="158750" y="0"/>
                    </a:lnTo>
                    <a:cubicBezTo>
                      <a:pt x="71120" y="0"/>
                      <a:pt x="0" y="71120"/>
                      <a:pt x="0" y="158750"/>
                    </a:cubicBezTo>
                    <a:lnTo>
                      <a:pt x="0" y="2127249"/>
                    </a:lnTo>
                    <a:cubicBezTo>
                      <a:pt x="0" y="2179319"/>
                      <a:pt x="25400" y="2225039"/>
                      <a:pt x="63500" y="2254249"/>
                    </a:cubicBezTo>
                    <a:cubicBezTo>
                      <a:pt x="91440" y="2298699"/>
                      <a:pt x="140970" y="2329179"/>
                      <a:pt x="254506" y="2329179"/>
                    </a:cubicBezTo>
                    <a:lnTo>
                      <a:pt x="9168976" y="2329179"/>
                    </a:lnTo>
                    <a:cubicBezTo>
                      <a:pt x="9256606" y="2329179"/>
                      <a:pt x="9327726" y="2258059"/>
                      <a:pt x="9327726" y="2170429"/>
                    </a:cubicBezTo>
                    <a:lnTo>
                      <a:pt x="9327726" y="201930"/>
                    </a:lnTo>
                    <a:cubicBezTo>
                      <a:pt x="9327726" y="149860"/>
                      <a:pt x="9302326" y="104140"/>
                      <a:pt x="9264226" y="74930"/>
                    </a:cubicBezTo>
                    <a:close/>
                    <a:moveTo>
                      <a:pt x="12700" y="2127249"/>
                    </a:moveTo>
                    <a:lnTo>
                      <a:pt x="12700" y="158750"/>
                    </a:lnTo>
                    <a:cubicBezTo>
                      <a:pt x="12700" y="78740"/>
                      <a:pt x="78740" y="12700"/>
                      <a:pt x="158750" y="12700"/>
                    </a:cubicBezTo>
                    <a:lnTo>
                      <a:pt x="9129606" y="12700"/>
                    </a:lnTo>
                    <a:cubicBezTo>
                      <a:pt x="9209616" y="12700"/>
                      <a:pt x="9275656" y="78740"/>
                      <a:pt x="9275656" y="158750"/>
                    </a:cubicBezTo>
                    <a:lnTo>
                      <a:pt x="9275656" y="2127249"/>
                    </a:lnTo>
                    <a:cubicBezTo>
                      <a:pt x="9275656" y="2207259"/>
                      <a:pt x="9209616" y="2273299"/>
                      <a:pt x="9129606" y="2273299"/>
                    </a:cubicBezTo>
                    <a:lnTo>
                      <a:pt x="158750" y="2273299"/>
                    </a:lnTo>
                    <a:cubicBezTo>
                      <a:pt x="78740" y="2273299"/>
                      <a:pt x="12700" y="2208529"/>
                      <a:pt x="12700" y="2127249"/>
                    </a:cubicBezTo>
                    <a:close/>
                    <a:moveTo>
                      <a:pt x="9316296" y="2170429"/>
                    </a:moveTo>
                    <a:cubicBezTo>
                      <a:pt x="9316296" y="2250439"/>
                      <a:pt x="9248986" y="2316479"/>
                      <a:pt x="9168976" y="2316479"/>
                    </a:cubicBezTo>
                    <a:lnTo>
                      <a:pt x="254506" y="2316479"/>
                    </a:lnTo>
                    <a:cubicBezTo>
                      <a:pt x="157480" y="2316479"/>
                      <a:pt x="120650" y="2299969"/>
                      <a:pt x="93980" y="2272029"/>
                    </a:cubicBezTo>
                    <a:cubicBezTo>
                      <a:pt x="114300" y="2280919"/>
                      <a:pt x="135890" y="2285999"/>
                      <a:pt x="160020" y="2285999"/>
                    </a:cubicBezTo>
                    <a:lnTo>
                      <a:pt x="9130876" y="2285999"/>
                    </a:lnTo>
                    <a:cubicBezTo>
                      <a:pt x="9218506" y="2285999"/>
                      <a:pt x="9289626" y="2214879"/>
                      <a:pt x="9289626" y="2127249"/>
                    </a:cubicBezTo>
                    <a:lnTo>
                      <a:pt x="9289626" y="158750"/>
                    </a:lnTo>
                    <a:cubicBezTo>
                      <a:pt x="9289626" y="140970"/>
                      <a:pt x="9285816" y="123190"/>
                      <a:pt x="9280736" y="106680"/>
                    </a:cubicBezTo>
                    <a:cubicBezTo>
                      <a:pt x="9302326" y="132080"/>
                      <a:pt x="9316296" y="165100"/>
                      <a:pt x="9316296" y="201930"/>
                    </a:cubicBezTo>
                    <a:lnTo>
                      <a:pt x="9316296" y="2170429"/>
                    </a:lnTo>
                    <a:cubicBezTo>
                      <a:pt x="9316296" y="2170429"/>
                      <a:pt x="9316296" y="2170429"/>
                      <a:pt x="9316296" y="2170429"/>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6" name="Google Shape;1156;p65"/>
            <p:cNvSpPr txBox="1"/>
            <p:nvPr/>
          </p:nvSpPr>
          <p:spPr>
            <a:xfrm>
              <a:off x="2646050" y="1244480"/>
              <a:ext cx="5169900" cy="1119900"/>
            </a:xfrm>
            <a:prstGeom prst="rect">
              <a:avLst/>
            </a:prstGeom>
            <a:noFill/>
            <a:ln>
              <a:noFill/>
            </a:ln>
          </p:spPr>
          <p:txBody>
            <a:bodyPr anchorCtr="0" anchor="t" bIns="0" lIns="0" spcFirstLastPara="1" rIns="0" wrap="square" tIns="0">
              <a:spAutoFit/>
            </a:bodyPr>
            <a:lstStyle/>
            <a:p>
              <a:pPr indent="0" lvl="0" marL="0" marR="0" rtl="0" algn="ctr">
                <a:lnSpc>
                  <a:spcPct val="113928"/>
                </a:lnSpc>
                <a:spcBef>
                  <a:spcPts val="0"/>
                </a:spcBef>
                <a:spcAft>
                  <a:spcPts val="0"/>
                </a:spcAft>
                <a:buClr>
                  <a:srgbClr val="000000"/>
                </a:buClr>
                <a:buSzPts val="2800"/>
                <a:buFont typeface="Arial"/>
                <a:buNone/>
              </a:pPr>
              <a:r>
                <a:rPr b="0" i="0" lang="en-US" sz="2500" u="none" cap="none" strike="noStrike">
                  <a:solidFill>
                    <a:schemeClr val="dk1"/>
                  </a:solidFill>
                  <a:latin typeface="Quicksand"/>
                  <a:ea typeface="Quicksand"/>
                  <a:cs typeface="Quicksand"/>
                  <a:sym typeface="Quicksand"/>
                </a:rPr>
                <a:t>Thống kê doanh thu theo từng tháng và từng năm của từng kênh phân phối.</a:t>
              </a:r>
              <a:endParaRPr b="0" i="0" sz="2500" u="none" cap="none" strike="noStrike">
                <a:solidFill>
                  <a:srgbClr val="000000"/>
                </a:solidFill>
                <a:latin typeface="Quicksand"/>
                <a:ea typeface="Quicksand"/>
                <a:cs typeface="Quicksand"/>
                <a:sym typeface="Quicksand"/>
              </a:endParaRPr>
            </a:p>
          </p:txBody>
        </p:sp>
      </p:grpSp>
      <p:pic>
        <p:nvPicPr>
          <p:cNvPr id="1157" name="Google Shape;1157;p65"/>
          <p:cNvPicPr preferRelativeResize="0"/>
          <p:nvPr/>
        </p:nvPicPr>
        <p:blipFill rotWithShape="1">
          <a:blip r:embed="rId3">
            <a:alphaModFix/>
          </a:blip>
          <a:srcRect b="0" l="0" r="0" t="0"/>
          <a:stretch/>
        </p:blipFill>
        <p:spPr>
          <a:xfrm>
            <a:off x="416651" y="2193878"/>
            <a:ext cx="8591992" cy="454048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161" name="Shape 1161"/>
        <p:cNvGrpSpPr/>
        <p:nvPr/>
      </p:nvGrpSpPr>
      <p:grpSpPr>
        <a:xfrm>
          <a:off x="0" y="0"/>
          <a:ext cx="0" cy="0"/>
          <a:chOff x="0" y="0"/>
          <a:chExt cx="0" cy="0"/>
        </a:xfrm>
      </p:grpSpPr>
      <p:grpSp>
        <p:nvGrpSpPr>
          <p:cNvPr id="1162" name="Google Shape;1162;p66"/>
          <p:cNvGrpSpPr/>
          <p:nvPr/>
        </p:nvGrpSpPr>
        <p:grpSpPr>
          <a:xfrm>
            <a:off x="9022931" y="6619423"/>
            <a:ext cx="379735" cy="381478"/>
            <a:chOff x="1135" y="0"/>
            <a:chExt cx="506314" cy="508637"/>
          </a:xfrm>
        </p:grpSpPr>
        <p:sp>
          <p:nvSpPr>
            <p:cNvPr id="1163" name="Google Shape;1163;p66"/>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6"/>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64</a:t>
              </a:r>
              <a:endParaRPr b="0" i="0" sz="1400" u="none" cap="none" strike="noStrike">
                <a:solidFill>
                  <a:srgbClr val="000000"/>
                </a:solidFill>
                <a:latin typeface="Arial"/>
                <a:ea typeface="Arial"/>
                <a:cs typeface="Arial"/>
                <a:sym typeface="Arial"/>
              </a:endParaRPr>
            </a:p>
          </p:txBody>
        </p:sp>
      </p:grpSp>
      <p:sp>
        <p:nvSpPr>
          <p:cNvPr id="1165" name="Google Shape;1165;p66"/>
          <p:cNvSpPr txBox="1"/>
          <p:nvPr/>
        </p:nvSpPr>
        <p:spPr>
          <a:xfrm>
            <a:off x="-1046345" y="233997"/>
            <a:ext cx="6795538" cy="4457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422F01"/>
                </a:solidFill>
                <a:latin typeface="Quicksand"/>
                <a:ea typeface="Quicksand"/>
                <a:cs typeface="Quicksand"/>
                <a:sym typeface="Quicksand"/>
              </a:rPr>
              <a:t>Google Data Studio</a:t>
            </a:r>
            <a:endParaRPr b="0" i="0" sz="1400" u="none" cap="none" strike="noStrike">
              <a:solidFill>
                <a:srgbClr val="000000"/>
              </a:solidFill>
              <a:latin typeface="Arial"/>
              <a:ea typeface="Arial"/>
              <a:cs typeface="Arial"/>
              <a:sym typeface="Arial"/>
            </a:endParaRPr>
          </a:p>
        </p:txBody>
      </p:sp>
      <p:grpSp>
        <p:nvGrpSpPr>
          <p:cNvPr id="1166" name="Google Shape;1166;p66"/>
          <p:cNvGrpSpPr/>
          <p:nvPr/>
        </p:nvGrpSpPr>
        <p:grpSpPr>
          <a:xfrm>
            <a:off x="5638800" y="679766"/>
            <a:ext cx="3137938" cy="3358833"/>
            <a:chOff x="2346755" y="1143013"/>
            <a:chExt cx="5768599" cy="1440447"/>
          </a:xfrm>
        </p:grpSpPr>
        <p:grpSp>
          <p:nvGrpSpPr>
            <p:cNvPr id="1167" name="Google Shape;1167;p66"/>
            <p:cNvGrpSpPr/>
            <p:nvPr/>
          </p:nvGrpSpPr>
          <p:grpSpPr>
            <a:xfrm>
              <a:off x="2346755" y="1143013"/>
              <a:ext cx="5768599" cy="1440447"/>
              <a:chOff x="0" y="0"/>
              <a:chExt cx="9327726" cy="2329179"/>
            </a:xfrm>
          </p:grpSpPr>
          <p:sp>
            <p:nvSpPr>
              <p:cNvPr id="1168" name="Google Shape;1168;p66"/>
              <p:cNvSpPr/>
              <p:nvPr/>
            </p:nvSpPr>
            <p:spPr>
              <a:xfrm>
                <a:off x="92710" y="106680"/>
                <a:ext cx="9223586" cy="2209799"/>
              </a:xfrm>
              <a:custGeom>
                <a:rect b="b" l="l" r="r" t="t"/>
                <a:pathLst>
                  <a:path extrusionOk="0" h="2209799" w="9223586">
                    <a:moveTo>
                      <a:pt x="9196916" y="2020569"/>
                    </a:moveTo>
                    <a:cubicBezTo>
                      <a:pt x="9196916" y="2108199"/>
                      <a:pt x="9120716" y="2179319"/>
                      <a:pt x="9039436" y="2179319"/>
                    </a:cubicBezTo>
                    <a:lnTo>
                      <a:pt x="66040" y="2179319"/>
                    </a:lnTo>
                    <a:cubicBezTo>
                      <a:pt x="43180" y="2179319"/>
                      <a:pt x="20320" y="2174239"/>
                      <a:pt x="0" y="2165349"/>
                    </a:cubicBezTo>
                    <a:cubicBezTo>
                      <a:pt x="26670" y="2193289"/>
                      <a:pt x="63500" y="2209799"/>
                      <a:pt x="152915" y="2209799"/>
                    </a:cubicBezTo>
                    <a:lnTo>
                      <a:pt x="9077536" y="2209799"/>
                    </a:lnTo>
                    <a:cubicBezTo>
                      <a:pt x="9157546" y="2209799"/>
                      <a:pt x="9223586" y="2143759"/>
                      <a:pt x="9223586" y="2063749"/>
                    </a:cubicBezTo>
                    <a:lnTo>
                      <a:pt x="9223586" y="95250"/>
                    </a:lnTo>
                    <a:cubicBezTo>
                      <a:pt x="9223586" y="58420"/>
                      <a:pt x="9209616" y="25400"/>
                      <a:pt x="9188026" y="0"/>
                    </a:cubicBezTo>
                    <a:cubicBezTo>
                      <a:pt x="9194376" y="16510"/>
                      <a:pt x="9196916" y="34290"/>
                      <a:pt x="9196916" y="52070"/>
                    </a:cubicBezTo>
                    <a:lnTo>
                      <a:pt x="9196916" y="2020569"/>
                    </a:lnTo>
                    <a:lnTo>
                      <a:pt x="9196916" y="202056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6"/>
              <p:cNvSpPr/>
              <p:nvPr/>
            </p:nvSpPr>
            <p:spPr>
              <a:xfrm>
                <a:off x="12700" y="12700"/>
                <a:ext cx="9262956" cy="2260599"/>
              </a:xfrm>
              <a:custGeom>
                <a:rect b="b" l="l" r="r" t="t"/>
                <a:pathLst>
                  <a:path extrusionOk="0" h="2260599" w="9262956">
                    <a:moveTo>
                      <a:pt x="146050" y="2260599"/>
                    </a:moveTo>
                    <a:lnTo>
                      <a:pt x="9116906" y="2260599"/>
                    </a:lnTo>
                    <a:cubicBezTo>
                      <a:pt x="9196916" y="2260599"/>
                      <a:pt x="9262956" y="2194559"/>
                      <a:pt x="9262956" y="2114549"/>
                    </a:cubicBezTo>
                    <a:lnTo>
                      <a:pt x="9262956" y="146050"/>
                    </a:lnTo>
                    <a:cubicBezTo>
                      <a:pt x="9262956" y="66040"/>
                      <a:pt x="9196916" y="0"/>
                      <a:pt x="9116906" y="0"/>
                    </a:cubicBezTo>
                    <a:lnTo>
                      <a:pt x="146050" y="0"/>
                    </a:lnTo>
                    <a:cubicBezTo>
                      <a:pt x="66040" y="0"/>
                      <a:pt x="0" y="66040"/>
                      <a:pt x="0" y="146050"/>
                    </a:cubicBezTo>
                    <a:lnTo>
                      <a:pt x="0" y="2114549"/>
                    </a:lnTo>
                    <a:cubicBezTo>
                      <a:pt x="0" y="2195829"/>
                      <a:pt x="66040" y="2260599"/>
                      <a:pt x="146050" y="226059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66"/>
              <p:cNvSpPr/>
              <p:nvPr/>
            </p:nvSpPr>
            <p:spPr>
              <a:xfrm>
                <a:off x="0" y="0"/>
                <a:ext cx="9327726" cy="2329179"/>
              </a:xfrm>
              <a:custGeom>
                <a:rect b="b" l="l" r="r" t="t"/>
                <a:pathLst>
                  <a:path extrusionOk="0" h="2329179" w="9327726">
                    <a:moveTo>
                      <a:pt x="9264226" y="74930"/>
                    </a:moveTo>
                    <a:cubicBezTo>
                      <a:pt x="9236286" y="30480"/>
                      <a:pt x="9186756" y="0"/>
                      <a:pt x="9129606" y="0"/>
                    </a:cubicBezTo>
                    <a:lnTo>
                      <a:pt x="158750" y="0"/>
                    </a:lnTo>
                    <a:cubicBezTo>
                      <a:pt x="71120" y="0"/>
                      <a:pt x="0" y="71120"/>
                      <a:pt x="0" y="158750"/>
                    </a:cubicBezTo>
                    <a:lnTo>
                      <a:pt x="0" y="2127249"/>
                    </a:lnTo>
                    <a:cubicBezTo>
                      <a:pt x="0" y="2179319"/>
                      <a:pt x="25400" y="2225039"/>
                      <a:pt x="63500" y="2254249"/>
                    </a:cubicBezTo>
                    <a:cubicBezTo>
                      <a:pt x="91440" y="2298699"/>
                      <a:pt x="140970" y="2329179"/>
                      <a:pt x="254506" y="2329179"/>
                    </a:cubicBezTo>
                    <a:lnTo>
                      <a:pt x="9168976" y="2329179"/>
                    </a:lnTo>
                    <a:cubicBezTo>
                      <a:pt x="9256606" y="2329179"/>
                      <a:pt x="9327726" y="2258059"/>
                      <a:pt x="9327726" y="2170429"/>
                    </a:cubicBezTo>
                    <a:lnTo>
                      <a:pt x="9327726" y="201930"/>
                    </a:lnTo>
                    <a:cubicBezTo>
                      <a:pt x="9327726" y="149860"/>
                      <a:pt x="9302326" y="104140"/>
                      <a:pt x="9264226" y="74930"/>
                    </a:cubicBezTo>
                    <a:close/>
                    <a:moveTo>
                      <a:pt x="12700" y="2127249"/>
                    </a:moveTo>
                    <a:lnTo>
                      <a:pt x="12700" y="158750"/>
                    </a:lnTo>
                    <a:cubicBezTo>
                      <a:pt x="12700" y="78740"/>
                      <a:pt x="78740" y="12700"/>
                      <a:pt x="158750" y="12700"/>
                    </a:cubicBezTo>
                    <a:lnTo>
                      <a:pt x="9129606" y="12700"/>
                    </a:lnTo>
                    <a:cubicBezTo>
                      <a:pt x="9209616" y="12700"/>
                      <a:pt x="9275656" y="78740"/>
                      <a:pt x="9275656" y="158750"/>
                    </a:cubicBezTo>
                    <a:lnTo>
                      <a:pt x="9275656" y="2127249"/>
                    </a:lnTo>
                    <a:cubicBezTo>
                      <a:pt x="9275656" y="2207259"/>
                      <a:pt x="9209616" y="2273299"/>
                      <a:pt x="9129606" y="2273299"/>
                    </a:cubicBezTo>
                    <a:lnTo>
                      <a:pt x="158750" y="2273299"/>
                    </a:lnTo>
                    <a:cubicBezTo>
                      <a:pt x="78740" y="2273299"/>
                      <a:pt x="12700" y="2208529"/>
                      <a:pt x="12700" y="2127249"/>
                    </a:cubicBezTo>
                    <a:close/>
                    <a:moveTo>
                      <a:pt x="9316296" y="2170429"/>
                    </a:moveTo>
                    <a:cubicBezTo>
                      <a:pt x="9316296" y="2250439"/>
                      <a:pt x="9248986" y="2316479"/>
                      <a:pt x="9168976" y="2316479"/>
                    </a:cubicBezTo>
                    <a:lnTo>
                      <a:pt x="254506" y="2316479"/>
                    </a:lnTo>
                    <a:cubicBezTo>
                      <a:pt x="157480" y="2316479"/>
                      <a:pt x="120650" y="2299969"/>
                      <a:pt x="93980" y="2272029"/>
                    </a:cubicBezTo>
                    <a:cubicBezTo>
                      <a:pt x="114300" y="2280919"/>
                      <a:pt x="135890" y="2285999"/>
                      <a:pt x="160020" y="2285999"/>
                    </a:cubicBezTo>
                    <a:lnTo>
                      <a:pt x="9130876" y="2285999"/>
                    </a:lnTo>
                    <a:cubicBezTo>
                      <a:pt x="9218506" y="2285999"/>
                      <a:pt x="9289626" y="2214879"/>
                      <a:pt x="9289626" y="2127249"/>
                    </a:cubicBezTo>
                    <a:lnTo>
                      <a:pt x="9289626" y="158750"/>
                    </a:lnTo>
                    <a:cubicBezTo>
                      <a:pt x="9289626" y="140970"/>
                      <a:pt x="9285816" y="123190"/>
                      <a:pt x="9280736" y="106680"/>
                    </a:cubicBezTo>
                    <a:cubicBezTo>
                      <a:pt x="9302326" y="132080"/>
                      <a:pt x="9316296" y="165100"/>
                      <a:pt x="9316296" y="201930"/>
                    </a:cubicBezTo>
                    <a:lnTo>
                      <a:pt x="9316296" y="2170429"/>
                    </a:lnTo>
                    <a:cubicBezTo>
                      <a:pt x="9316296" y="2170429"/>
                      <a:pt x="9316296" y="2170429"/>
                      <a:pt x="9316296" y="2170429"/>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1" name="Google Shape;1171;p66"/>
            <p:cNvSpPr txBox="1"/>
            <p:nvPr/>
          </p:nvSpPr>
          <p:spPr>
            <a:xfrm>
              <a:off x="2646050" y="1244480"/>
              <a:ext cx="5170008" cy="1224854"/>
            </a:xfrm>
            <a:prstGeom prst="rect">
              <a:avLst/>
            </a:prstGeom>
            <a:noFill/>
            <a:ln>
              <a:noFill/>
            </a:ln>
          </p:spPr>
          <p:txBody>
            <a:bodyPr anchorCtr="0" anchor="t" bIns="0" lIns="0" spcFirstLastPara="1" rIns="0" wrap="square" tIns="0">
              <a:spAutoFit/>
            </a:bodyPr>
            <a:lstStyle/>
            <a:p>
              <a:pPr indent="0" lvl="0" marL="0" marR="0" rtl="0" algn="ctr">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Thống kê số lượng yêu cầu đặc biệt của từng phân khúc thị trường trong năm 2015, 2016 và 2017</a:t>
              </a:r>
              <a:endParaRPr b="0" i="0" sz="2800" u="none" cap="none" strike="noStrike">
                <a:solidFill>
                  <a:srgbClr val="000000"/>
                </a:solidFill>
                <a:latin typeface="Quicksand"/>
                <a:ea typeface="Quicksand"/>
                <a:cs typeface="Quicksand"/>
                <a:sym typeface="Quicksand"/>
              </a:endParaRPr>
            </a:p>
          </p:txBody>
        </p:sp>
      </p:grpSp>
      <p:pic>
        <p:nvPicPr>
          <p:cNvPr id="1172" name="Google Shape;1172;p66"/>
          <p:cNvPicPr preferRelativeResize="0"/>
          <p:nvPr/>
        </p:nvPicPr>
        <p:blipFill rotWithShape="1">
          <a:blip r:embed="rId3">
            <a:alphaModFix/>
          </a:blip>
          <a:srcRect b="0" l="0" r="0" t="0"/>
          <a:stretch/>
        </p:blipFill>
        <p:spPr>
          <a:xfrm>
            <a:off x="166330" y="687661"/>
            <a:ext cx="5236646" cy="631324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176" name="Shape 1176"/>
        <p:cNvGrpSpPr/>
        <p:nvPr/>
      </p:nvGrpSpPr>
      <p:grpSpPr>
        <a:xfrm>
          <a:off x="0" y="0"/>
          <a:ext cx="0" cy="0"/>
          <a:chOff x="0" y="0"/>
          <a:chExt cx="0" cy="0"/>
        </a:xfrm>
      </p:grpSpPr>
      <p:sp>
        <p:nvSpPr>
          <p:cNvPr id="1177" name="Google Shape;1177;p67"/>
          <p:cNvSpPr txBox="1"/>
          <p:nvPr/>
        </p:nvSpPr>
        <p:spPr>
          <a:xfrm>
            <a:off x="387133" y="3382328"/>
            <a:ext cx="4487461" cy="6362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799"/>
              <a:buFont typeface="Arial"/>
              <a:buNone/>
            </a:pPr>
            <a:r>
              <a:rPr b="1" i="0" lang="en-US" sz="4799" u="none" cap="none" strike="noStrike">
                <a:solidFill>
                  <a:srgbClr val="422F01"/>
                </a:solidFill>
                <a:latin typeface="Quicksand"/>
                <a:ea typeface="Quicksand"/>
                <a:cs typeface="Quicksand"/>
                <a:sym typeface="Quicksand"/>
              </a:rPr>
              <a:t>Data Mining</a:t>
            </a:r>
            <a:endParaRPr b="0" i="0" sz="1400" u="none" cap="none" strike="noStrike">
              <a:solidFill>
                <a:srgbClr val="000000"/>
              </a:solidFill>
              <a:latin typeface="Arial"/>
              <a:ea typeface="Arial"/>
              <a:cs typeface="Arial"/>
              <a:sym typeface="Arial"/>
            </a:endParaRPr>
          </a:p>
        </p:txBody>
      </p:sp>
      <p:grpSp>
        <p:nvGrpSpPr>
          <p:cNvPr id="1178" name="Google Shape;1178;p67"/>
          <p:cNvGrpSpPr/>
          <p:nvPr/>
        </p:nvGrpSpPr>
        <p:grpSpPr>
          <a:xfrm>
            <a:off x="4981176" y="1382268"/>
            <a:ext cx="4324189" cy="4550665"/>
            <a:chOff x="0" y="0"/>
            <a:chExt cx="5397836" cy="5680544"/>
          </a:xfrm>
        </p:grpSpPr>
        <p:sp>
          <p:nvSpPr>
            <p:cNvPr id="1179" name="Google Shape;1179;p67"/>
            <p:cNvSpPr/>
            <p:nvPr/>
          </p:nvSpPr>
          <p:spPr>
            <a:xfrm>
              <a:off x="92710" y="106680"/>
              <a:ext cx="5293696" cy="5561164"/>
            </a:xfrm>
            <a:custGeom>
              <a:rect b="b" l="l" r="r" t="t"/>
              <a:pathLst>
                <a:path extrusionOk="0" h="5561164" w="5293696">
                  <a:moveTo>
                    <a:pt x="5267026" y="5371934"/>
                  </a:moveTo>
                  <a:cubicBezTo>
                    <a:pt x="5267026" y="5459564"/>
                    <a:pt x="5190826" y="5530684"/>
                    <a:pt x="5109546" y="5530684"/>
                  </a:cubicBezTo>
                  <a:lnTo>
                    <a:pt x="66040" y="5530684"/>
                  </a:lnTo>
                  <a:cubicBezTo>
                    <a:pt x="43180" y="5530684"/>
                    <a:pt x="20320" y="5525603"/>
                    <a:pt x="0" y="5516714"/>
                  </a:cubicBezTo>
                  <a:cubicBezTo>
                    <a:pt x="26670" y="5544653"/>
                    <a:pt x="63500" y="5561164"/>
                    <a:pt x="127867" y="5561164"/>
                  </a:cubicBezTo>
                  <a:lnTo>
                    <a:pt x="5147646" y="5561164"/>
                  </a:lnTo>
                  <a:cubicBezTo>
                    <a:pt x="5227656" y="5561164"/>
                    <a:pt x="5293696" y="5495123"/>
                    <a:pt x="5293696" y="5415114"/>
                  </a:cubicBezTo>
                  <a:lnTo>
                    <a:pt x="5293696" y="95250"/>
                  </a:lnTo>
                  <a:cubicBezTo>
                    <a:pt x="5293696" y="58420"/>
                    <a:pt x="5279726" y="25400"/>
                    <a:pt x="5258136" y="0"/>
                  </a:cubicBezTo>
                  <a:cubicBezTo>
                    <a:pt x="5264486" y="16510"/>
                    <a:pt x="5267026" y="34290"/>
                    <a:pt x="5267026" y="52070"/>
                  </a:cubicBezTo>
                  <a:lnTo>
                    <a:pt x="5267026" y="5371934"/>
                  </a:lnTo>
                  <a:lnTo>
                    <a:pt x="5267026" y="5371934"/>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7"/>
            <p:cNvSpPr/>
            <p:nvPr/>
          </p:nvSpPr>
          <p:spPr>
            <a:xfrm>
              <a:off x="12700" y="12700"/>
              <a:ext cx="5333066" cy="5611964"/>
            </a:xfrm>
            <a:custGeom>
              <a:rect b="b" l="l" r="r" t="t"/>
              <a:pathLst>
                <a:path extrusionOk="0" h="5611964" w="5333066">
                  <a:moveTo>
                    <a:pt x="146050" y="5611964"/>
                  </a:moveTo>
                  <a:lnTo>
                    <a:pt x="5187016" y="5611964"/>
                  </a:lnTo>
                  <a:cubicBezTo>
                    <a:pt x="5267026" y="5611964"/>
                    <a:pt x="5333066" y="5545923"/>
                    <a:pt x="5333066" y="5465914"/>
                  </a:cubicBezTo>
                  <a:lnTo>
                    <a:pt x="5333066" y="146050"/>
                  </a:lnTo>
                  <a:cubicBezTo>
                    <a:pt x="5333066" y="66040"/>
                    <a:pt x="5267026" y="0"/>
                    <a:pt x="5187016" y="0"/>
                  </a:cubicBezTo>
                  <a:lnTo>
                    <a:pt x="146050" y="0"/>
                  </a:lnTo>
                  <a:cubicBezTo>
                    <a:pt x="66040" y="0"/>
                    <a:pt x="0" y="66040"/>
                    <a:pt x="0" y="146050"/>
                  </a:cubicBezTo>
                  <a:lnTo>
                    <a:pt x="0" y="5465914"/>
                  </a:lnTo>
                  <a:cubicBezTo>
                    <a:pt x="0" y="5547194"/>
                    <a:pt x="66040" y="5611964"/>
                    <a:pt x="146050" y="561196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7"/>
            <p:cNvSpPr/>
            <p:nvPr/>
          </p:nvSpPr>
          <p:spPr>
            <a:xfrm>
              <a:off x="0" y="0"/>
              <a:ext cx="5397836" cy="5680544"/>
            </a:xfrm>
            <a:custGeom>
              <a:rect b="b" l="l" r="r" t="t"/>
              <a:pathLst>
                <a:path extrusionOk="0" h="5680544" w="5397836">
                  <a:moveTo>
                    <a:pt x="5334336" y="74930"/>
                  </a:moveTo>
                  <a:cubicBezTo>
                    <a:pt x="5306396" y="30480"/>
                    <a:pt x="5256866" y="0"/>
                    <a:pt x="5199716" y="0"/>
                  </a:cubicBezTo>
                  <a:lnTo>
                    <a:pt x="158750" y="0"/>
                  </a:lnTo>
                  <a:cubicBezTo>
                    <a:pt x="71120" y="0"/>
                    <a:pt x="0" y="71120"/>
                    <a:pt x="0" y="158750"/>
                  </a:cubicBezTo>
                  <a:lnTo>
                    <a:pt x="0" y="5478614"/>
                  </a:lnTo>
                  <a:cubicBezTo>
                    <a:pt x="0" y="5530683"/>
                    <a:pt x="25400" y="5576403"/>
                    <a:pt x="63500" y="5605614"/>
                  </a:cubicBezTo>
                  <a:cubicBezTo>
                    <a:pt x="91440" y="5650064"/>
                    <a:pt x="140970" y="5680544"/>
                    <a:pt x="225550" y="5680544"/>
                  </a:cubicBezTo>
                  <a:lnTo>
                    <a:pt x="5239086" y="5680544"/>
                  </a:lnTo>
                  <a:cubicBezTo>
                    <a:pt x="5326716" y="5680544"/>
                    <a:pt x="5397836" y="5609423"/>
                    <a:pt x="5397836" y="5521794"/>
                  </a:cubicBezTo>
                  <a:lnTo>
                    <a:pt x="5397836" y="201930"/>
                  </a:lnTo>
                  <a:cubicBezTo>
                    <a:pt x="5397836" y="149860"/>
                    <a:pt x="5372436" y="104140"/>
                    <a:pt x="5334336" y="74930"/>
                  </a:cubicBezTo>
                  <a:close/>
                  <a:moveTo>
                    <a:pt x="12700" y="5478614"/>
                  </a:moveTo>
                  <a:lnTo>
                    <a:pt x="12700" y="158750"/>
                  </a:lnTo>
                  <a:cubicBezTo>
                    <a:pt x="12700" y="78740"/>
                    <a:pt x="78740" y="12700"/>
                    <a:pt x="158750" y="12700"/>
                  </a:cubicBezTo>
                  <a:lnTo>
                    <a:pt x="5199716" y="12700"/>
                  </a:lnTo>
                  <a:cubicBezTo>
                    <a:pt x="5279726" y="12700"/>
                    <a:pt x="5345766" y="78740"/>
                    <a:pt x="5345766" y="158750"/>
                  </a:cubicBezTo>
                  <a:lnTo>
                    <a:pt x="5345766" y="5478614"/>
                  </a:lnTo>
                  <a:cubicBezTo>
                    <a:pt x="5345766" y="5558623"/>
                    <a:pt x="5279726" y="5624664"/>
                    <a:pt x="5199716" y="5624664"/>
                  </a:cubicBezTo>
                  <a:lnTo>
                    <a:pt x="158750" y="5624664"/>
                  </a:lnTo>
                  <a:cubicBezTo>
                    <a:pt x="78740" y="5624664"/>
                    <a:pt x="12700" y="5559894"/>
                    <a:pt x="12700" y="5478614"/>
                  </a:cubicBezTo>
                  <a:close/>
                  <a:moveTo>
                    <a:pt x="5386406" y="5521794"/>
                  </a:moveTo>
                  <a:cubicBezTo>
                    <a:pt x="5386406" y="5601803"/>
                    <a:pt x="5319096" y="5667844"/>
                    <a:pt x="5239086" y="5667844"/>
                  </a:cubicBezTo>
                  <a:lnTo>
                    <a:pt x="225550" y="5667844"/>
                  </a:lnTo>
                  <a:cubicBezTo>
                    <a:pt x="157480" y="5667844"/>
                    <a:pt x="120650" y="5651333"/>
                    <a:pt x="93980" y="5623394"/>
                  </a:cubicBezTo>
                  <a:cubicBezTo>
                    <a:pt x="114300" y="5632283"/>
                    <a:pt x="135890" y="5637363"/>
                    <a:pt x="160020" y="5637363"/>
                  </a:cubicBezTo>
                  <a:lnTo>
                    <a:pt x="5200986" y="5637363"/>
                  </a:lnTo>
                  <a:cubicBezTo>
                    <a:pt x="5288616" y="5637363"/>
                    <a:pt x="5359736" y="5566244"/>
                    <a:pt x="5359736" y="5478613"/>
                  </a:cubicBezTo>
                  <a:lnTo>
                    <a:pt x="5359736" y="158750"/>
                  </a:lnTo>
                  <a:cubicBezTo>
                    <a:pt x="5359736" y="140970"/>
                    <a:pt x="5355926" y="123190"/>
                    <a:pt x="5350846" y="106680"/>
                  </a:cubicBezTo>
                  <a:cubicBezTo>
                    <a:pt x="5372436" y="132080"/>
                    <a:pt x="5386406" y="165100"/>
                    <a:pt x="5386406" y="201930"/>
                  </a:cubicBezTo>
                  <a:lnTo>
                    <a:pt x="5386406" y="5521794"/>
                  </a:lnTo>
                  <a:cubicBezTo>
                    <a:pt x="5386406" y="5521794"/>
                    <a:pt x="5386406" y="5521794"/>
                    <a:pt x="5386406" y="5521794"/>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2" name="Google Shape;1182;p67"/>
          <p:cNvSpPr txBox="1"/>
          <p:nvPr/>
        </p:nvSpPr>
        <p:spPr>
          <a:xfrm>
            <a:off x="5823683" y="1601093"/>
            <a:ext cx="3357396" cy="32010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48"/>
              <a:buFont typeface="Arial"/>
              <a:buNone/>
            </a:pPr>
            <a:r>
              <a:rPr b="1" i="0" lang="en-US" sz="1848" u="none" cap="none" strike="noStrike">
                <a:solidFill>
                  <a:srgbClr val="000000"/>
                </a:solidFill>
                <a:latin typeface="Quicksand"/>
                <a:ea typeface="Quicksand"/>
                <a:cs typeface="Quicksand"/>
                <a:sym typeface="Quicksand"/>
              </a:rPr>
              <a:t>Desicion Tree</a:t>
            </a:r>
            <a:endParaRPr b="0" i="0" sz="1400" u="none" cap="none" strike="noStrike">
              <a:solidFill>
                <a:srgbClr val="000000"/>
              </a:solidFill>
              <a:latin typeface="Arial"/>
              <a:ea typeface="Arial"/>
              <a:cs typeface="Arial"/>
              <a:sym typeface="Arial"/>
            </a:endParaRPr>
          </a:p>
        </p:txBody>
      </p:sp>
      <p:sp>
        <p:nvSpPr>
          <p:cNvPr id="1183" name="Google Shape;1183;p67"/>
          <p:cNvSpPr txBox="1"/>
          <p:nvPr/>
        </p:nvSpPr>
        <p:spPr>
          <a:xfrm>
            <a:off x="5855402" y="2503568"/>
            <a:ext cx="3357396" cy="32010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48"/>
              <a:buFont typeface="Arial"/>
              <a:buNone/>
            </a:pPr>
            <a:r>
              <a:rPr b="1" i="0" lang="en-US" sz="1848" u="none" cap="none" strike="noStrike">
                <a:solidFill>
                  <a:srgbClr val="000000"/>
                </a:solidFill>
                <a:latin typeface="Quicksand"/>
                <a:ea typeface="Quicksand"/>
                <a:cs typeface="Quicksand"/>
                <a:sym typeface="Quicksand"/>
              </a:rPr>
              <a:t>Clustering</a:t>
            </a:r>
            <a:endParaRPr b="0" i="0" sz="1400" u="none" cap="none" strike="noStrike">
              <a:solidFill>
                <a:srgbClr val="000000"/>
              </a:solidFill>
              <a:latin typeface="Arial"/>
              <a:ea typeface="Arial"/>
              <a:cs typeface="Arial"/>
              <a:sym typeface="Arial"/>
            </a:endParaRPr>
          </a:p>
        </p:txBody>
      </p:sp>
      <p:sp>
        <p:nvSpPr>
          <p:cNvPr id="1184" name="Google Shape;1184;p67"/>
          <p:cNvSpPr txBox="1"/>
          <p:nvPr/>
        </p:nvSpPr>
        <p:spPr>
          <a:xfrm>
            <a:off x="5855402" y="3406043"/>
            <a:ext cx="3357396" cy="32010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48"/>
              <a:buFont typeface="Arial"/>
              <a:buNone/>
            </a:pPr>
            <a:r>
              <a:rPr b="1" i="0" lang="en-US" sz="1848" u="none" cap="none" strike="noStrike">
                <a:solidFill>
                  <a:srgbClr val="000000"/>
                </a:solidFill>
                <a:latin typeface="Quicksand"/>
                <a:ea typeface="Quicksand"/>
                <a:cs typeface="Quicksand"/>
                <a:sym typeface="Quicksand"/>
              </a:rPr>
              <a:t>Logistic Regression</a:t>
            </a:r>
            <a:endParaRPr b="0" i="0" sz="1400" u="none" cap="none" strike="noStrike">
              <a:solidFill>
                <a:srgbClr val="000000"/>
              </a:solidFill>
              <a:latin typeface="Arial"/>
              <a:ea typeface="Arial"/>
              <a:cs typeface="Arial"/>
              <a:sym typeface="Arial"/>
            </a:endParaRPr>
          </a:p>
        </p:txBody>
      </p:sp>
      <p:sp>
        <p:nvSpPr>
          <p:cNvPr id="1185" name="Google Shape;1185;p67"/>
          <p:cNvSpPr txBox="1"/>
          <p:nvPr/>
        </p:nvSpPr>
        <p:spPr>
          <a:xfrm>
            <a:off x="5855402" y="5221906"/>
            <a:ext cx="3357396" cy="32010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48"/>
              <a:buFont typeface="Arial"/>
              <a:buNone/>
            </a:pPr>
            <a:r>
              <a:rPr b="1" i="0" lang="en-US" sz="1848" u="none" cap="none" strike="noStrike">
                <a:solidFill>
                  <a:srgbClr val="000000"/>
                </a:solidFill>
                <a:latin typeface="Quicksand"/>
                <a:ea typeface="Quicksand"/>
                <a:cs typeface="Quicksand"/>
                <a:sym typeface="Quicksand"/>
              </a:rPr>
              <a:t>Neural network</a:t>
            </a:r>
            <a:endParaRPr b="0" i="0" sz="1400" u="none" cap="none" strike="noStrike">
              <a:solidFill>
                <a:srgbClr val="000000"/>
              </a:solidFill>
              <a:latin typeface="Arial"/>
              <a:ea typeface="Arial"/>
              <a:cs typeface="Arial"/>
              <a:sym typeface="Arial"/>
            </a:endParaRPr>
          </a:p>
        </p:txBody>
      </p:sp>
      <p:sp>
        <p:nvSpPr>
          <p:cNvPr id="1186" name="Google Shape;1186;p67"/>
          <p:cNvSpPr txBox="1"/>
          <p:nvPr/>
        </p:nvSpPr>
        <p:spPr>
          <a:xfrm>
            <a:off x="5154965" y="1648718"/>
            <a:ext cx="509681" cy="294304"/>
          </a:xfrm>
          <a:prstGeom prst="rect">
            <a:avLst/>
          </a:prstGeom>
          <a:noFill/>
          <a:ln>
            <a:noFill/>
          </a:ln>
        </p:spPr>
        <p:txBody>
          <a:bodyPr anchorCtr="0" anchor="t" bIns="0" lIns="0" spcFirstLastPara="1" rIns="0" wrap="square" tIns="0">
            <a:spAutoFit/>
          </a:bodyPr>
          <a:lstStyle/>
          <a:p>
            <a:pPr indent="0" lvl="0" marL="0" marR="0" rtl="0" algn="ctr">
              <a:lnSpc>
                <a:spcPct val="120040"/>
              </a:lnSpc>
              <a:spcBef>
                <a:spcPts val="0"/>
              </a:spcBef>
              <a:spcAft>
                <a:spcPts val="0"/>
              </a:spcAft>
              <a:buClr>
                <a:srgbClr val="000000"/>
              </a:buClr>
              <a:buSzPts val="1956"/>
              <a:buFont typeface="Arial"/>
              <a:buNone/>
            </a:pPr>
            <a:r>
              <a:rPr b="1" i="0" lang="en-US" sz="1956" u="none" cap="none" strike="noStrike">
                <a:solidFill>
                  <a:srgbClr val="000000"/>
                </a:solidFill>
                <a:latin typeface="Quicksand"/>
                <a:ea typeface="Quicksand"/>
                <a:cs typeface="Quicksand"/>
                <a:sym typeface="Quicksand"/>
              </a:rPr>
              <a:t>01</a:t>
            </a:r>
            <a:endParaRPr b="0" i="0" sz="1400" u="none" cap="none" strike="noStrike">
              <a:solidFill>
                <a:srgbClr val="000000"/>
              </a:solidFill>
              <a:latin typeface="Arial"/>
              <a:ea typeface="Arial"/>
              <a:cs typeface="Arial"/>
              <a:sym typeface="Arial"/>
            </a:endParaRPr>
          </a:p>
        </p:txBody>
      </p:sp>
      <p:sp>
        <p:nvSpPr>
          <p:cNvPr id="1187" name="Google Shape;1187;p67"/>
          <p:cNvSpPr txBox="1"/>
          <p:nvPr/>
        </p:nvSpPr>
        <p:spPr>
          <a:xfrm>
            <a:off x="5154965" y="2551193"/>
            <a:ext cx="509681" cy="294304"/>
          </a:xfrm>
          <a:prstGeom prst="rect">
            <a:avLst/>
          </a:prstGeom>
          <a:noFill/>
          <a:ln>
            <a:noFill/>
          </a:ln>
        </p:spPr>
        <p:txBody>
          <a:bodyPr anchorCtr="0" anchor="t" bIns="0" lIns="0" spcFirstLastPara="1" rIns="0" wrap="square" tIns="0">
            <a:spAutoFit/>
          </a:bodyPr>
          <a:lstStyle/>
          <a:p>
            <a:pPr indent="0" lvl="0" marL="0" marR="0" rtl="0" algn="ctr">
              <a:lnSpc>
                <a:spcPct val="120040"/>
              </a:lnSpc>
              <a:spcBef>
                <a:spcPts val="0"/>
              </a:spcBef>
              <a:spcAft>
                <a:spcPts val="0"/>
              </a:spcAft>
              <a:buClr>
                <a:srgbClr val="000000"/>
              </a:buClr>
              <a:buSzPts val="1956"/>
              <a:buFont typeface="Arial"/>
              <a:buNone/>
            </a:pPr>
            <a:r>
              <a:rPr b="1" i="0" lang="en-US" sz="1956" u="none" cap="none" strike="noStrike">
                <a:solidFill>
                  <a:srgbClr val="000000"/>
                </a:solidFill>
                <a:latin typeface="Quicksand"/>
                <a:ea typeface="Quicksand"/>
                <a:cs typeface="Quicksand"/>
                <a:sym typeface="Quicksand"/>
              </a:rPr>
              <a:t>02</a:t>
            </a:r>
            <a:endParaRPr b="0" i="0" sz="1400" u="none" cap="none" strike="noStrike">
              <a:solidFill>
                <a:srgbClr val="000000"/>
              </a:solidFill>
              <a:latin typeface="Arial"/>
              <a:ea typeface="Arial"/>
              <a:cs typeface="Arial"/>
              <a:sym typeface="Arial"/>
            </a:endParaRPr>
          </a:p>
        </p:txBody>
      </p:sp>
      <p:sp>
        <p:nvSpPr>
          <p:cNvPr id="1188" name="Google Shape;1188;p67"/>
          <p:cNvSpPr txBox="1"/>
          <p:nvPr/>
        </p:nvSpPr>
        <p:spPr>
          <a:xfrm>
            <a:off x="5154965" y="3453668"/>
            <a:ext cx="509681" cy="294304"/>
          </a:xfrm>
          <a:prstGeom prst="rect">
            <a:avLst/>
          </a:prstGeom>
          <a:noFill/>
          <a:ln>
            <a:noFill/>
          </a:ln>
        </p:spPr>
        <p:txBody>
          <a:bodyPr anchorCtr="0" anchor="t" bIns="0" lIns="0" spcFirstLastPara="1" rIns="0" wrap="square" tIns="0">
            <a:spAutoFit/>
          </a:bodyPr>
          <a:lstStyle/>
          <a:p>
            <a:pPr indent="0" lvl="0" marL="0" marR="0" rtl="0" algn="ctr">
              <a:lnSpc>
                <a:spcPct val="120040"/>
              </a:lnSpc>
              <a:spcBef>
                <a:spcPts val="0"/>
              </a:spcBef>
              <a:spcAft>
                <a:spcPts val="0"/>
              </a:spcAft>
              <a:buClr>
                <a:srgbClr val="000000"/>
              </a:buClr>
              <a:buSzPts val="1956"/>
              <a:buFont typeface="Arial"/>
              <a:buNone/>
            </a:pPr>
            <a:r>
              <a:rPr b="1" i="0" lang="en-US" sz="1956" u="none" cap="none" strike="noStrike">
                <a:solidFill>
                  <a:srgbClr val="000000"/>
                </a:solidFill>
                <a:latin typeface="Quicksand"/>
                <a:ea typeface="Quicksand"/>
                <a:cs typeface="Quicksand"/>
                <a:sym typeface="Quicksand"/>
              </a:rPr>
              <a:t>03</a:t>
            </a:r>
            <a:endParaRPr b="0" i="0" sz="1400" u="none" cap="none" strike="noStrike">
              <a:solidFill>
                <a:srgbClr val="000000"/>
              </a:solidFill>
              <a:latin typeface="Arial"/>
              <a:ea typeface="Arial"/>
              <a:cs typeface="Arial"/>
              <a:sym typeface="Arial"/>
            </a:endParaRPr>
          </a:p>
        </p:txBody>
      </p:sp>
      <p:sp>
        <p:nvSpPr>
          <p:cNvPr id="1189" name="Google Shape;1189;p67"/>
          <p:cNvSpPr txBox="1"/>
          <p:nvPr/>
        </p:nvSpPr>
        <p:spPr>
          <a:xfrm>
            <a:off x="5823683" y="4358042"/>
            <a:ext cx="3357396" cy="32010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848"/>
              <a:buFont typeface="Arial"/>
              <a:buNone/>
            </a:pPr>
            <a:r>
              <a:rPr b="1" i="0" lang="en-US" sz="1848" u="none" cap="none" strike="noStrike">
                <a:solidFill>
                  <a:srgbClr val="000000"/>
                </a:solidFill>
                <a:latin typeface="Quicksand"/>
                <a:ea typeface="Quicksand"/>
                <a:cs typeface="Quicksand"/>
                <a:sym typeface="Quicksand"/>
              </a:rPr>
              <a:t>Naive Bayes</a:t>
            </a:r>
            <a:endParaRPr b="0" i="0" sz="1400" u="none" cap="none" strike="noStrike">
              <a:solidFill>
                <a:srgbClr val="000000"/>
              </a:solidFill>
              <a:latin typeface="Arial"/>
              <a:ea typeface="Arial"/>
              <a:cs typeface="Arial"/>
              <a:sym typeface="Arial"/>
            </a:endParaRPr>
          </a:p>
        </p:txBody>
      </p:sp>
      <p:sp>
        <p:nvSpPr>
          <p:cNvPr id="1190" name="Google Shape;1190;p67"/>
          <p:cNvSpPr txBox="1"/>
          <p:nvPr/>
        </p:nvSpPr>
        <p:spPr>
          <a:xfrm>
            <a:off x="5154965" y="4356143"/>
            <a:ext cx="509681" cy="294304"/>
          </a:xfrm>
          <a:prstGeom prst="rect">
            <a:avLst/>
          </a:prstGeom>
          <a:noFill/>
          <a:ln>
            <a:noFill/>
          </a:ln>
        </p:spPr>
        <p:txBody>
          <a:bodyPr anchorCtr="0" anchor="t" bIns="0" lIns="0" spcFirstLastPara="1" rIns="0" wrap="square" tIns="0">
            <a:spAutoFit/>
          </a:bodyPr>
          <a:lstStyle/>
          <a:p>
            <a:pPr indent="0" lvl="0" marL="0" marR="0" rtl="0" algn="ctr">
              <a:lnSpc>
                <a:spcPct val="120040"/>
              </a:lnSpc>
              <a:spcBef>
                <a:spcPts val="0"/>
              </a:spcBef>
              <a:spcAft>
                <a:spcPts val="0"/>
              </a:spcAft>
              <a:buClr>
                <a:srgbClr val="000000"/>
              </a:buClr>
              <a:buSzPts val="1956"/>
              <a:buFont typeface="Arial"/>
              <a:buNone/>
            </a:pPr>
            <a:r>
              <a:rPr b="1" i="0" lang="en-US" sz="1956" u="none" cap="none" strike="noStrike">
                <a:solidFill>
                  <a:srgbClr val="000000"/>
                </a:solidFill>
                <a:latin typeface="Quicksand"/>
                <a:ea typeface="Quicksand"/>
                <a:cs typeface="Quicksand"/>
                <a:sym typeface="Quicksand"/>
              </a:rPr>
              <a:t>04</a:t>
            </a:r>
            <a:endParaRPr b="0" i="0" sz="1400" u="none" cap="none" strike="noStrike">
              <a:solidFill>
                <a:srgbClr val="000000"/>
              </a:solidFill>
              <a:latin typeface="Arial"/>
              <a:ea typeface="Arial"/>
              <a:cs typeface="Arial"/>
              <a:sym typeface="Arial"/>
            </a:endParaRPr>
          </a:p>
        </p:txBody>
      </p:sp>
      <p:sp>
        <p:nvSpPr>
          <p:cNvPr id="1191" name="Google Shape;1191;p67"/>
          <p:cNvSpPr txBox="1"/>
          <p:nvPr/>
        </p:nvSpPr>
        <p:spPr>
          <a:xfrm>
            <a:off x="5154965" y="5258619"/>
            <a:ext cx="509681" cy="294304"/>
          </a:xfrm>
          <a:prstGeom prst="rect">
            <a:avLst/>
          </a:prstGeom>
          <a:noFill/>
          <a:ln>
            <a:noFill/>
          </a:ln>
        </p:spPr>
        <p:txBody>
          <a:bodyPr anchorCtr="0" anchor="t" bIns="0" lIns="0" spcFirstLastPara="1" rIns="0" wrap="square" tIns="0">
            <a:spAutoFit/>
          </a:bodyPr>
          <a:lstStyle/>
          <a:p>
            <a:pPr indent="0" lvl="0" marL="0" marR="0" rtl="0" algn="ctr">
              <a:lnSpc>
                <a:spcPct val="120040"/>
              </a:lnSpc>
              <a:spcBef>
                <a:spcPts val="0"/>
              </a:spcBef>
              <a:spcAft>
                <a:spcPts val="0"/>
              </a:spcAft>
              <a:buClr>
                <a:srgbClr val="000000"/>
              </a:buClr>
              <a:buSzPts val="1956"/>
              <a:buFont typeface="Arial"/>
              <a:buNone/>
            </a:pPr>
            <a:r>
              <a:rPr b="1" i="0" lang="en-US" sz="1956" u="none" cap="none" strike="noStrike">
                <a:solidFill>
                  <a:srgbClr val="000000"/>
                </a:solidFill>
                <a:latin typeface="Quicksand"/>
                <a:ea typeface="Quicksand"/>
                <a:cs typeface="Quicksand"/>
                <a:sym typeface="Quicksand"/>
              </a:rPr>
              <a:t>05</a:t>
            </a:r>
            <a:endParaRPr b="0" i="0" sz="1400" u="none" cap="none" strike="noStrike">
              <a:solidFill>
                <a:srgbClr val="000000"/>
              </a:solidFill>
              <a:latin typeface="Arial"/>
              <a:ea typeface="Arial"/>
              <a:cs typeface="Arial"/>
              <a:sym typeface="Arial"/>
            </a:endParaRPr>
          </a:p>
        </p:txBody>
      </p:sp>
      <p:grpSp>
        <p:nvGrpSpPr>
          <p:cNvPr id="1192" name="Google Shape;1192;p67"/>
          <p:cNvGrpSpPr/>
          <p:nvPr/>
        </p:nvGrpSpPr>
        <p:grpSpPr>
          <a:xfrm>
            <a:off x="1106881" y="5152748"/>
            <a:ext cx="6663353" cy="1487295"/>
            <a:chOff x="351790" y="351790"/>
            <a:chExt cx="6427435" cy="3070376"/>
          </a:xfrm>
        </p:grpSpPr>
        <p:sp>
          <p:nvSpPr>
            <p:cNvPr id="1193" name="Google Shape;1193;p67"/>
            <p:cNvSpPr/>
            <p:nvPr/>
          </p:nvSpPr>
          <p:spPr>
            <a:xfrm>
              <a:off x="390545" y="1321671"/>
              <a:ext cx="6388680" cy="2086525"/>
            </a:xfrm>
            <a:custGeom>
              <a:rect b="b" l="l" r="r" t="t"/>
              <a:pathLst>
                <a:path extrusionOk="0" h="2086525" w="6388680">
                  <a:moveTo>
                    <a:pt x="429290" y="1050815"/>
                  </a:moveTo>
                  <a:cubicBezTo>
                    <a:pt x="429290" y="1103887"/>
                    <a:pt x="333893" y="1146344"/>
                    <a:pt x="214645" y="1146344"/>
                  </a:cubicBezTo>
                  <a:cubicBezTo>
                    <a:pt x="95398" y="1146344"/>
                    <a:pt x="0" y="1103887"/>
                    <a:pt x="0" y="1050815"/>
                  </a:cubicBezTo>
                  <a:cubicBezTo>
                    <a:pt x="0" y="997744"/>
                    <a:pt x="95398" y="955286"/>
                    <a:pt x="214645" y="955286"/>
                  </a:cubicBezTo>
                  <a:cubicBezTo>
                    <a:pt x="333893" y="955286"/>
                    <a:pt x="429290" y="997744"/>
                    <a:pt x="429290" y="1050815"/>
                  </a:cubicBezTo>
                  <a:close/>
                  <a:moveTo>
                    <a:pt x="2355133" y="0"/>
                  </a:moveTo>
                  <a:cubicBezTo>
                    <a:pt x="2235885" y="0"/>
                    <a:pt x="2140488" y="42457"/>
                    <a:pt x="2140488" y="95529"/>
                  </a:cubicBezTo>
                  <a:cubicBezTo>
                    <a:pt x="2140488" y="148600"/>
                    <a:pt x="2235885" y="191057"/>
                    <a:pt x="2355133" y="191057"/>
                  </a:cubicBezTo>
                  <a:cubicBezTo>
                    <a:pt x="2474380" y="191057"/>
                    <a:pt x="2569778" y="148600"/>
                    <a:pt x="2569778" y="95529"/>
                  </a:cubicBezTo>
                  <a:cubicBezTo>
                    <a:pt x="2569778" y="42457"/>
                    <a:pt x="2474380" y="0"/>
                    <a:pt x="2355133" y="0"/>
                  </a:cubicBezTo>
                  <a:close/>
                  <a:moveTo>
                    <a:pt x="4501582" y="0"/>
                  </a:moveTo>
                  <a:cubicBezTo>
                    <a:pt x="4382335" y="0"/>
                    <a:pt x="4286937" y="42457"/>
                    <a:pt x="4286937" y="95529"/>
                  </a:cubicBezTo>
                  <a:cubicBezTo>
                    <a:pt x="4286937" y="148600"/>
                    <a:pt x="4382335" y="191057"/>
                    <a:pt x="4501582" y="191057"/>
                  </a:cubicBezTo>
                  <a:cubicBezTo>
                    <a:pt x="4620829" y="191057"/>
                    <a:pt x="4716227" y="148600"/>
                    <a:pt x="4716227" y="95529"/>
                  </a:cubicBezTo>
                  <a:cubicBezTo>
                    <a:pt x="4716227" y="42457"/>
                    <a:pt x="4617848" y="0"/>
                    <a:pt x="4501582" y="0"/>
                  </a:cubicBezTo>
                  <a:close/>
                  <a:moveTo>
                    <a:pt x="6297240" y="955287"/>
                  </a:moveTo>
                  <a:cubicBezTo>
                    <a:pt x="6246440" y="955287"/>
                    <a:pt x="6205800" y="997744"/>
                    <a:pt x="6205800" y="1050815"/>
                  </a:cubicBezTo>
                  <a:cubicBezTo>
                    <a:pt x="6205800" y="1103887"/>
                    <a:pt x="6246440" y="1146344"/>
                    <a:pt x="6297240" y="1146344"/>
                  </a:cubicBezTo>
                  <a:cubicBezTo>
                    <a:pt x="6348040" y="1146344"/>
                    <a:pt x="6388680" y="1103887"/>
                    <a:pt x="6388680" y="1050815"/>
                  </a:cubicBezTo>
                  <a:cubicBezTo>
                    <a:pt x="6388680" y="997744"/>
                    <a:pt x="6348040" y="955287"/>
                    <a:pt x="6297240" y="955287"/>
                  </a:cubicBezTo>
                  <a:close/>
                  <a:moveTo>
                    <a:pt x="4501582" y="1903645"/>
                  </a:moveTo>
                  <a:cubicBezTo>
                    <a:pt x="4382335" y="1903645"/>
                    <a:pt x="4286937" y="1944285"/>
                    <a:pt x="4286937" y="1995085"/>
                  </a:cubicBezTo>
                  <a:cubicBezTo>
                    <a:pt x="4286937" y="2045885"/>
                    <a:pt x="4382335" y="2086525"/>
                    <a:pt x="4501582" y="2086525"/>
                  </a:cubicBezTo>
                  <a:cubicBezTo>
                    <a:pt x="4620829" y="2086525"/>
                    <a:pt x="4716227" y="2045885"/>
                    <a:pt x="4716227" y="1995085"/>
                  </a:cubicBezTo>
                  <a:cubicBezTo>
                    <a:pt x="4716227" y="1944285"/>
                    <a:pt x="4617848" y="1903645"/>
                    <a:pt x="4501582" y="1903645"/>
                  </a:cubicBez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7"/>
            <p:cNvSpPr/>
            <p:nvPr/>
          </p:nvSpPr>
          <p:spPr>
            <a:xfrm>
              <a:off x="351790" y="351790"/>
              <a:ext cx="6427435" cy="3070376"/>
            </a:xfrm>
            <a:custGeom>
              <a:rect b="b" l="l" r="r" t="t"/>
              <a:pathLst>
                <a:path extrusionOk="0" h="3070376" w="6427435">
                  <a:moveTo>
                    <a:pt x="6424895" y="1000397"/>
                  </a:moveTo>
                  <a:lnTo>
                    <a:pt x="6362665" y="1065410"/>
                  </a:lnTo>
                  <a:lnTo>
                    <a:pt x="6424895" y="1130422"/>
                  </a:lnTo>
                  <a:lnTo>
                    <a:pt x="6398225" y="1158285"/>
                  </a:lnTo>
                  <a:lnTo>
                    <a:pt x="6335995" y="1093272"/>
                  </a:lnTo>
                  <a:lnTo>
                    <a:pt x="6275035" y="1158285"/>
                  </a:lnTo>
                  <a:lnTo>
                    <a:pt x="6248365" y="1130422"/>
                  </a:lnTo>
                  <a:lnTo>
                    <a:pt x="6310595" y="1065410"/>
                  </a:lnTo>
                  <a:lnTo>
                    <a:pt x="6248365" y="1000397"/>
                  </a:lnTo>
                  <a:lnTo>
                    <a:pt x="6275035" y="972535"/>
                  </a:lnTo>
                  <a:lnTo>
                    <a:pt x="6335995" y="1037547"/>
                  </a:lnTo>
                  <a:lnTo>
                    <a:pt x="6398225" y="972535"/>
                  </a:lnTo>
                  <a:lnTo>
                    <a:pt x="6424895" y="1000397"/>
                  </a:lnTo>
                  <a:close/>
                  <a:moveTo>
                    <a:pt x="6242015" y="111450"/>
                  </a:moveTo>
                  <a:cubicBezTo>
                    <a:pt x="6242015" y="58379"/>
                    <a:pt x="6282655" y="15921"/>
                    <a:pt x="6333455" y="15921"/>
                  </a:cubicBezTo>
                  <a:cubicBezTo>
                    <a:pt x="6384255" y="15921"/>
                    <a:pt x="6424895" y="58379"/>
                    <a:pt x="6424895" y="111450"/>
                  </a:cubicBezTo>
                  <a:cubicBezTo>
                    <a:pt x="6424895" y="164522"/>
                    <a:pt x="6384255" y="206979"/>
                    <a:pt x="6333455" y="206979"/>
                  </a:cubicBezTo>
                  <a:cubicBezTo>
                    <a:pt x="6282655" y="206979"/>
                    <a:pt x="6242015" y="164522"/>
                    <a:pt x="6242015" y="111450"/>
                  </a:cubicBezTo>
                  <a:close/>
                  <a:moveTo>
                    <a:pt x="6280115" y="111450"/>
                  </a:moveTo>
                  <a:cubicBezTo>
                    <a:pt x="6280115" y="141966"/>
                    <a:pt x="6304245" y="167175"/>
                    <a:pt x="6333455" y="167175"/>
                  </a:cubicBezTo>
                  <a:cubicBezTo>
                    <a:pt x="6362665" y="167175"/>
                    <a:pt x="6386795" y="141966"/>
                    <a:pt x="6386795" y="111450"/>
                  </a:cubicBezTo>
                  <a:cubicBezTo>
                    <a:pt x="6386795" y="80934"/>
                    <a:pt x="6362665" y="55725"/>
                    <a:pt x="6333455" y="55725"/>
                  </a:cubicBezTo>
                  <a:cubicBezTo>
                    <a:pt x="6304245" y="55725"/>
                    <a:pt x="6280115" y="80934"/>
                    <a:pt x="6280115" y="111450"/>
                  </a:cubicBezTo>
                  <a:close/>
                  <a:moveTo>
                    <a:pt x="32793" y="1065410"/>
                  </a:moveTo>
                  <a:cubicBezTo>
                    <a:pt x="32793" y="1012338"/>
                    <a:pt x="128191" y="969881"/>
                    <a:pt x="247438" y="969881"/>
                  </a:cubicBezTo>
                  <a:cubicBezTo>
                    <a:pt x="366685" y="969881"/>
                    <a:pt x="462083" y="1012338"/>
                    <a:pt x="462083" y="1065410"/>
                  </a:cubicBezTo>
                  <a:cubicBezTo>
                    <a:pt x="462083" y="1118481"/>
                    <a:pt x="366685" y="1160938"/>
                    <a:pt x="247438" y="1160938"/>
                  </a:cubicBezTo>
                  <a:cubicBezTo>
                    <a:pt x="128191" y="1160938"/>
                    <a:pt x="32793" y="1118481"/>
                    <a:pt x="32793" y="1065410"/>
                  </a:cubicBezTo>
                  <a:close/>
                  <a:moveTo>
                    <a:pt x="122228" y="1065410"/>
                  </a:moveTo>
                  <a:cubicBezTo>
                    <a:pt x="122228" y="1095926"/>
                    <a:pt x="178871" y="1121135"/>
                    <a:pt x="247438" y="1121135"/>
                  </a:cubicBezTo>
                  <a:cubicBezTo>
                    <a:pt x="316005" y="1121135"/>
                    <a:pt x="372647" y="1095926"/>
                    <a:pt x="372647" y="1065410"/>
                  </a:cubicBezTo>
                  <a:cubicBezTo>
                    <a:pt x="372647" y="1034894"/>
                    <a:pt x="316005" y="1009685"/>
                    <a:pt x="247438" y="1009685"/>
                  </a:cubicBezTo>
                  <a:cubicBezTo>
                    <a:pt x="178871" y="1009685"/>
                    <a:pt x="122228" y="1034894"/>
                    <a:pt x="122228" y="1065410"/>
                  </a:cubicBezTo>
                  <a:close/>
                  <a:moveTo>
                    <a:pt x="295137" y="2858286"/>
                  </a:moveTo>
                  <a:lnTo>
                    <a:pt x="205701" y="2858286"/>
                  </a:lnTo>
                  <a:lnTo>
                    <a:pt x="205701" y="2945916"/>
                  </a:lnTo>
                  <a:lnTo>
                    <a:pt x="0" y="2945916"/>
                  </a:lnTo>
                  <a:lnTo>
                    <a:pt x="0" y="2984016"/>
                  </a:lnTo>
                  <a:lnTo>
                    <a:pt x="202720" y="2984016"/>
                  </a:lnTo>
                  <a:lnTo>
                    <a:pt x="202720" y="3070376"/>
                  </a:lnTo>
                  <a:lnTo>
                    <a:pt x="292156" y="3070376"/>
                  </a:lnTo>
                  <a:lnTo>
                    <a:pt x="292156" y="2982746"/>
                  </a:lnTo>
                  <a:lnTo>
                    <a:pt x="497857" y="2982746"/>
                  </a:lnTo>
                  <a:lnTo>
                    <a:pt x="497857" y="2944646"/>
                  </a:lnTo>
                  <a:lnTo>
                    <a:pt x="295137" y="2944646"/>
                  </a:lnTo>
                  <a:lnTo>
                    <a:pt x="295137" y="2858286"/>
                  </a:lnTo>
                  <a:close/>
                  <a:moveTo>
                    <a:pt x="110304" y="204325"/>
                  </a:moveTo>
                  <a:lnTo>
                    <a:pt x="256381" y="139313"/>
                  </a:lnTo>
                  <a:lnTo>
                    <a:pt x="402459" y="204325"/>
                  </a:lnTo>
                  <a:lnTo>
                    <a:pt x="462083" y="176463"/>
                  </a:lnTo>
                  <a:lnTo>
                    <a:pt x="318986" y="111450"/>
                  </a:lnTo>
                  <a:lnTo>
                    <a:pt x="462083" y="46438"/>
                  </a:lnTo>
                  <a:lnTo>
                    <a:pt x="399478" y="18575"/>
                  </a:lnTo>
                  <a:lnTo>
                    <a:pt x="256381" y="83588"/>
                  </a:lnTo>
                  <a:lnTo>
                    <a:pt x="113285" y="18575"/>
                  </a:lnTo>
                  <a:lnTo>
                    <a:pt x="50680" y="46438"/>
                  </a:lnTo>
                  <a:lnTo>
                    <a:pt x="193777" y="110123"/>
                  </a:lnTo>
                  <a:lnTo>
                    <a:pt x="47699" y="176463"/>
                  </a:lnTo>
                  <a:lnTo>
                    <a:pt x="110304" y="204325"/>
                  </a:lnTo>
                  <a:close/>
                  <a:moveTo>
                    <a:pt x="6427435" y="2964966"/>
                  </a:moveTo>
                  <a:cubicBezTo>
                    <a:pt x="6427435" y="3015766"/>
                    <a:pt x="6386795" y="3056406"/>
                    <a:pt x="6335995" y="3056406"/>
                  </a:cubicBezTo>
                  <a:cubicBezTo>
                    <a:pt x="6285195" y="3056406"/>
                    <a:pt x="6244555" y="3015766"/>
                    <a:pt x="6244555" y="2964966"/>
                  </a:cubicBezTo>
                  <a:cubicBezTo>
                    <a:pt x="6244555" y="2914166"/>
                    <a:pt x="6285195" y="2873526"/>
                    <a:pt x="6335995" y="2873526"/>
                  </a:cubicBezTo>
                  <a:cubicBezTo>
                    <a:pt x="6386795" y="2873526"/>
                    <a:pt x="6427435" y="2914166"/>
                    <a:pt x="6427435" y="2964966"/>
                  </a:cubicBezTo>
                  <a:close/>
                  <a:moveTo>
                    <a:pt x="6389335" y="2964966"/>
                  </a:moveTo>
                  <a:cubicBezTo>
                    <a:pt x="6389335" y="2935756"/>
                    <a:pt x="6365205" y="2911626"/>
                    <a:pt x="6335995" y="2911626"/>
                  </a:cubicBezTo>
                  <a:cubicBezTo>
                    <a:pt x="6306785" y="2911626"/>
                    <a:pt x="6282655" y="2935756"/>
                    <a:pt x="6282655" y="2964966"/>
                  </a:cubicBezTo>
                  <a:cubicBezTo>
                    <a:pt x="6282655" y="2994176"/>
                    <a:pt x="6306785" y="3018306"/>
                    <a:pt x="6335995" y="3018306"/>
                  </a:cubicBezTo>
                  <a:cubicBezTo>
                    <a:pt x="6365205" y="3018306"/>
                    <a:pt x="6389335" y="2994176"/>
                    <a:pt x="6389335" y="2964966"/>
                  </a:cubicBezTo>
                  <a:close/>
                  <a:moveTo>
                    <a:pt x="4683434" y="1927821"/>
                  </a:moveTo>
                  <a:lnTo>
                    <a:pt x="4537356" y="1992834"/>
                  </a:lnTo>
                  <a:lnTo>
                    <a:pt x="4394259" y="1927821"/>
                  </a:lnTo>
                  <a:lnTo>
                    <a:pt x="4331655" y="1955683"/>
                  </a:lnTo>
                  <a:lnTo>
                    <a:pt x="4477733" y="2020696"/>
                  </a:lnTo>
                  <a:lnTo>
                    <a:pt x="4331655" y="2085709"/>
                  </a:lnTo>
                  <a:lnTo>
                    <a:pt x="4394259" y="2113571"/>
                  </a:lnTo>
                  <a:lnTo>
                    <a:pt x="4537356" y="2048559"/>
                  </a:lnTo>
                  <a:lnTo>
                    <a:pt x="4683434" y="2113571"/>
                  </a:lnTo>
                  <a:lnTo>
                    <a:pt x="4746039" y="2085709"/>
                  </a:lnTo>
                  <a:lnTo>
                    <a:pt x="4599961" y="2020696"/>
                  </a:lnTo>
                  <a:lnTo>
                    <a:pt x="4746039" y="1955683"/>
                  </a:lnTo>
                  <a:lnTo>
                    <a:pt x="4683434" y="1927821"/>
                  </a:lnTo>
                  <a:close/>
                  <a:moveTo>
                    <a:pt x="4585055" y="0"/>
                  </a:moveTo>
                  <a:lnTo>
                    <a:pt x="4495620" y="0"/>
                  </a:lnTo>
                  <a:lnTo>
                    <a:pt x="4495620" y="91548"/>
                  </a:lnTo>
                  <a:lnTo>
                    <a:pt x="4292899" y="91548"/>
                  </a:lnTo>
                  <a:lnTo>
                    <a:pt x="4292899" y="131352"/>
                  </a:lnTo>
                  <a:lnTo>
                    <a:pt x="4492638" y="131352"/>
                  </a:lnTo>
                  <a:lnTo>
                    <a:pt x="4492638" y="221573"/>
                  </a:lnTo>
                  <a:lnTo>
                    <a:pt x="4582074" y="221573"/>
                  </a:lnTo>
                  <a:lnTo>
                    <a:pt x="4582074" y="130025"/>
                  </a:lnTo>
                  <a:lnTo>
                    <a:pt x="4790756" y="130025"/>
                  </a:lnTo>
                  <a:lnTo>
                    <a:pt x="4790756" y="90221"/>
                  </a:lnTo>
                  <a:lnTo>
                    <a:pt x="4585055" y="90221"/>
                  </a:lnTo>
                  <a:lnTo>
                    <a:pt x="4585055" y="0"/>
                  </a:lnTo>
                  <a:close/>
                  <a:moveTo>
                    <a:pt x="2608532" y="2020696"/>
                  </a:moveTo>
                  <a:cubicBezTo>
                    <a:pt x="2608532" y="2073768"/>
                    <a:pt x="2513135" y="2116225"/>
                    <a:pt x="2393888" y="2116225"/>
                  </a:cubicBezTo>
                  <a:cubicBezTo>
                    <a:pt x="2274640" y="2116225"/>
                    <a:pt x="2179243" y="2073768"/>
                    <a:pt x="2179243" y="2020696"/>
                  </a:cubicBezTo>
                  <a:cubicBezTo>
                    <a:pt x="2179243" y="1967625"/>
                    <a:pt x="2274640" y="1925167"/>
                    <a:pt x="2393888" y="1925167"/>
                  </a:cubicBezTo>
                  <a:cubicBezTo>
                    <a:pt x="2513135" y="1925167"/>
                    <a:pt x="2608532" y="1967625"/>
                    <a:pt x="2608532" y="2020696"/>
                  </a:cubicBezTo>
                  <a:close/>
                  <a:moveTo>
                    <a:pt x="2519097" y="2020696"/>
                  </a:moveTo>
                  <a:cubicBezTo>
                    <a:pt x="2519097" y="1990180"/>
                    <a:pt x="2462455" y="1964971"/>
                    <a:pt x="2393888" y="1964971"/>
                  </a:cubicBezTo>
                  <a:cubicBezTo>
                    <a:pt x="2325320" y="1964971"/>
                    <a:pt x="2268678" y="1990180"/>
                    <a:pt x="2268678" y="2020696"/>
                  </a:cubicBezTo>
                  <a:cubicBezTo>
                    <a:pt x="2268678" y="2051212"/>
                    <a:pt x="2325320" y="2076421"/>
                    <a:pt x="2393888" y="2076421"/>
                  </a:cubicBezTo>
                  <a:cubicBezTo>
                    <a:pt x="2462455" y="2076421"/>
                    <a:pt x="2519097" y="2051212"/>
                    <a:pt x="2519097" y="2020696"/>
                  </a:cubicBezTo>
                  <a:close/>
                  <a:moveTo>
                    <a:pt x="2614495" y="111450"/>
                  </a:moveTo>
                  <a:cubicBezTo>
                    <a:pt x="2614495" y="164522"/>
                    <a:pt x="2519097" y="206979"/>
                    <a:pt x="2399850" y="206979"/>
                  </a:cubicBezTo>
                  <a:cubicBezTo>
                    <a:pt x="2280603" y="206979"/>
                    <a:pt x="2185205" y="164522"/>
                    <a:pt x="2185205" y="111450"/>
                  </a:cubicBezTo>
                  <a:cubicBezTo>
                    <a:pt x="2185205" y="58379"/>
                    <a:pt x="2283584" y="15921"/>
                    <a:pt x="2399850" y="15921"/>
                  </a:cubicBezTo>
                  <a:cubicBezTo>
                    <a:pt x="2519097" y="15921"/>
                    <a:pt x="2614495" y="58379"/>
                    <a:pt x="2614495" y="111450"/>
                  </a:cubicBezTo>
                  <a:close/>
                  <a:moveTo>
                    <a:pt x="2525060" y="111450"/>
                  </a:moveTo>
                  <a:cubicBezTo>
                    <a:pt x="2525060" y="80934"/>
                    <a:pt x="2468417" y="55725"/>
                    <a:pt x="2399850" y="55725"/>
                  </a:cubicBezTo>
                  <a:cubicBezTo>
                    <a:pt x="2331283" y="55725"/>
                    <a:pt x="2274640" y="80934"/>
                    <a:pt x="2274640" y="111450"/>
                  </a:cubicBezTo>
                  <a:cubicBezTo>
                    <a:pt x="2274640" y="141966"/>
                    <a:pt x="2331283" y="167175"/>
                    <a:pt x="2399850" y="167175"/>
                  </a:cubicBezTo>
                  <a:cubicBezTo>
                    <a:pt x="2468417" y="167175"/>
                    <a:pt x="2525060" y="141966"/>
                    <a:pt x="2525060" y="111450"/>
                  </a:cubicBezTo>
                  <a:close/>
                  <a:moveTo>
                    <a:pt x="2539965" y="2874796"/>
                  </a:moveTo>
                  <a:lnTo>
                    <a:pt x="2396869" y="2937026"/>
                  </a:lnTo>
                  <a:lnTo>
                    <a:pt x="2250791" y="2874796"/>
                  </a:lnTo>
                  <a:lnTo>
                    <a:pt x="2188186" y="2901466"/>
                  </a:lnTo>
                  <a:lnTo>
                    <a:pt x="2334264" y="2963696"/>
                  </a:lnTo>
                  <a:lnTo>
                    <a:pt x="2188186" y="3025926"/>
                  </a:lnTo>
                  <a:lnTo>
                    <a:pt x="2250791" y="3052596"/>
                  </a:lnTo>
                  <a:lnTo>
                    <a:pt x="2396869" y="2990366"/>
                  </a:lnTo>
                  <a:lnTo>
                    <a:pt x="2539965" y="3052596"/>
                  </a:lnTo>
                  <a:lnTo>
                    <a:pt x="2602570" y="3025926"/>
                  </a:lnTo>
                  <a:lnTo>
                    <a:pt x="2456492" y="2963696"/>
                  </a:lnTo>
                  <a:lnTo>
                    <a:pt x="2602570" y="2901466"/>
                  </a:lnTo>
                  <a:lnTo>
                    <a:pt x="2539965" y="2874796"/>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95" name="Google Shape;1195;p67"/>
          <p:cNvPicPr preferRelativeResize="0"/>
          <p:nvPr/>
        </p:nvPicPr>
        <p:blipFill rotWithShape="1">
          <a:blip r:embed="rId3">
            <a:alphaModFix/>
          </a:blip>
          <a:srcRect b="0" l="0" r="0" t="0"/>
          <a:stretch/>
        </p:blipFill>
        <p:spPr>
          <a:xfrm rot="359366">
            <a:off x="2495931" y="1663620"/>
            <a:ext cx="269865" cy="757515"/>
          </a:xfrm>
          <a:prstGeom prst="rect">
            <a:avLst/>
          </a:prstGeom>
          <a:noFill/>
          <a:ln>
            <a:noFill/>
          </a:ln>
        </p:spPr>
      </p:pic>
      <p:grpSp>
        <p:nvGrpSpPr>
          <p:cNvPr id="1196" name="Google Shape;1196;p67"/>
          <p:cNvGrpSpPr/>
          <p:nvPr/>
        </p:nvGrpSpPr>
        <p:grpSpPr>
          <a:xfrm>
            <a:off x="9022931" y="6619423"/>
            <a:ext cx="379735" cy="381478"/>
            <a:chOff x="1135" y="0"/>
            <a:chExt cx="506314" cy="508637"/>
          </a:xfrm>
        </p:grpSpPr>
        <p:sp>
          <p:nvSpPr>
            <p:cNvPr id="1197" name="Google Shape;1197;p67"/>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67"/>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65</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202" name="Shape 1202"/>
        <p:cNvGrpSpPr/>
        <p:nvPr/>
      </p:nvGrpSpPr>
      <p:grpSpPr>
        <a:xfrm>
          <a:off x="0" y="0"/>
          <a:ext cx="0" cy="0"/>
          <a:chOff x="0" y="0"/>
          <a:chExt cx="0" cy="0"/>
        </a:xfrm>
      </p:grpSpPr>
      <p:grpSp>
        <p:nvGrpSpPr>
          <p:cNvPr id="1203" name="Google Shape;1203;p68"/>
          <p:cNvGrpSpPr/>
          <p:nvPr/>
        </p:nvGrpSpPr>
        <p:grpSpPr>
          <a:xfrm>
            <a:off x="9022931" y="6619423"/>
            <a:ext cx="379735" cy="381478"/>
            <a:chOff x="1135" y="0"/>
            <a:chExt cx="506314" cy="508637"/>
          </a:xfrm>
        </p:grpSpPr>
        <p:sp>
          <p:nvSpPr>
            <p:cNvPr id="1204" name="Google Shape;1204;p68"/>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8"/>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66</a:t>
              </a:r>
              <a:endParaRPr b="0" i="0" sz="1400" u="none" cap="none" strike="noStrike">
                <a:solidFill>
                  <a:srgbClr val="000000"/>
                </a:solidFill>
                <a:latin typeface="Arial"/>
                <a:ea typeface="Arial"/>
                <a:cs typeface="Arial"/>
                <a:sym typeface="Arial"/>
              </a:endParaRPr>
            </a:p>
          </p:txBody>
        </p:sp>
      </p:grpSp>
      <p:sp>
        <p:nvSpPr>
          <p:cNvPr id="1206" name="Google Shape;1206;p68"/>
          <p:cNvSpPr txBox="1"/>
          <p:nvPr/>
        </p:nvSpPr>
        <p:spPr>
          <a:xfrm>
            <a:off x="-1275723" y="201345"/>
            <a:ext cx="5678605" cy="5301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999"/>
              <a:buFont typeface="Arial"/>
              <a:buNone/>
            </a:pPr>
            <a:r>
              <a:rPr b="1" i="0" lang="en-US" sz="3999" u="none" cap="none" strike="noStrike">
                <a:solidFill>
                  <a:srgbClr val="422F01"/>
                </a:solidFill>
                <a:latin typeface="Quicksand"/>
                <a:ea typeface="Quicksand"/>
                <a:cs typeface="Quicksand"/>
                <a:sym typeface="Quicksand"/>
              </a:rPr>
              <a:t>Rút luật (1)</a:t>
            </a:r>
            <a:endParaRPr b="0" i="0" sz="1400" u="none" cap="none" strike="noStrike">
              <a:solidFill>
                <a:srgbClr val="000000"/>
              </a:solidFill>
              <a:latin typeface="Arial"/>
              <a:ea typeface="Arial"/>
              <a:cs typeface="Arial"/>
              <a:sym typeface="Arial"/>
            </a:endParaRPr>
          </a:p>
        </p:txBody>
      </p:sp>
      <p:grpSp>
        <p:nvGrpSpPr>
          <p:cNvPr id="1207" name="Google Shape;1207;p68"/>
          <p:cNvGrpSpPr/>
          <p:nvPr/>
        </p:nvGrpSpPr>
        <p:grpSpPr>
          <a:xfrm>
            <a:off x="1174654" y="4882635"/>
            <a:ext cx="7404292" cy="2288585"/>
            <a:chOff x="1174654" y="4882635"/>
            <a:chExt cx="7404292" cy="2288585"/>
          </a:xfrm>
        </p:grpSpPr>
        <p:grpSp>
          <p:nvGrpSpPr>
            <p:cNvPr id="1208" name="Google Shape;1208;p68"/>
            <p:cNvGrpSpPr/>
            <p:nvPr/>
          </p:nvGrpSpPr>
          <p:grpSpPr>
            <a:xfrm>
              <a:off x="1174654" y="4882635"/>
              <a:ext cx="7404292" cy="2288585"/>
              <a:chOff x="0" y="0"/>
              <a:chExt cx="22164486" cy="6850798"/>
            </a:xfrm>
          </p:grpSpPr>
          <p:sp>
            <p:nvSpPr>
              <p:cNvPr id="1209" name="Google Shape;1209;p68"/>
              <p:cNvSpPr/>
              <p:nvPr/>
            </p:nvSpPr>
            <p:spPr>
              <a:xfrm>
                <a:off x="92710" y="106680"/>
                <a:ext cx="22060346" cy="6731418"/>
              </a:xfrm>
              <a:custGeom>
                <a:rect b="b" l="l" r="r" t="t"/>
                <a:pathLst>
                  <a:path extrusionOk="0" h="6731418" w="22060346">
                    <a:moveTo>
                      <a:pt x="22033676" y="6542189"/>
                    </a:moveTo>
                    <a:cubicBezTo>
                      <a:pt x="22033676" y="6629818"/>
                      <a:pt x="21957476" y="6700939"/>
                      <a:pt x="21876196" y="6700939"/>
                    </a:cubicBezTo>
                    <a:lnTo>
                      <a:pt x="66040" y="6700939"/>
                    </a:lnTo>
                    <a:cubicBezTo>
                      <a:pt x="43180" y="6700939"/>
                      <a:pt x="20320" y="6695858"/>
                      <a:pt x="0" y="6686968"/>
                    </a:cubicBezTo>
                    <a:cubicBezTo>
                      <a:pt x="26670" y="6714908"/>
                      <a:pt x="63500" y="6731418"/>
                      <a:pt x="234731" y="6731418"/>
                    </a:cubicBezTo>
                    <a:lnTo>
                      <a:pt x="21914296" y="6731418"/>
                    </a:lnTo>
                    <a:cubicBezTo>
                      <a:pt x="21994306" y="6731418"/>
                      <a:pt x="22060346" y="6665378"/>
                      <a:pt x="22060346" y="6585368"/>
                    </a:cubicBezTo>
                    <a:lnTo>
                      <a:pt x="22060346" y="95250"/>
                    </a:lnTo>
                    <a:cubicBezTo>
                      <a:pt x="22060346" y="58420"/>
                      <a:pt x="22046376" y="25400"/>
                      <a:pt x="22024786" y="0"/>
                    </a:cubicBezTo>
                    <a:cubicBezTo>
                      <a:pt x="22031136" y="16510"/>
                      <a:pt x="22033676" y="34290"/>
                      <a:pt x="22033676" y="52070"/>
                    </a:cubicBezTo>
                    <a:lnTo>
                      <a:pt x="22033676" y="6542189"/>
                    </a:lnTo>
                    <a:lnTo>
                      <a:pt x="22033676" y="654218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68"/>
              <p:cNvSpPr/>
              <p:nvPr/>
            </p:nvSpPr>
            <p:spPr>
              <a:xfrm>
                <a:off x="12700" y="12700"/>
                <a:ext cx="22099716" cy="6782219"/>
              </a:xfrm>
              <a:custGeom>
                <a:rect b="b" l="l" r="r" t="t"/>
                <a:pathLst>
                  <a:path extrusionOk="0" h="6782219" w="22099716">
                    <a:moveTo>
                      <a:pt x="146050" y="6782219"/>
                    </a:moveTo>
                    <a:lnTo>
                      <a:pt x="21953666" y="6782219"/>
                    </a:lnTo>
                    <a:cubicBezTo>
                      <a:pt x="22033677" y="6782219"/>
                      <a:pt x="22099716" y="6716178"/>
                      <a:pt x="22099716" y="6636169"/>
                    </a:cubicBezTo>
                    <a:lnTo>
                      <a:pt x="22099716" y="146050"/>
                    </a:lnTo>
                    <a:cubicBezTo>
                      <a:pt x="22099716" y="66040"/>
                      <a:pt x="22033677" y="0"/>
                      <a:pt x="21953666" y="0"/>
                    </a:cubicBezTo>
                    <a:lnTo>
                      <a:pt x="146050" y="0"/>
                    </a:lnTo>
                    <a:cubicBezTo>
                      <a:pt x="66040" y="0"/>
                      <a:pt x="0" y="66040"/>
                      <a:pt x="0" y="146050"/>
                    </a:cubicBezTo>
                    <a:lnTo>
                      <a:pt x="0" y="6636169"/>
                    </a:lnTo>
                    <a:cubicBezTo>
                      <a:pt x="0" y="6717448"/>
                      <a:pt x="66040" y="6782219"/>
                      <a:pt x="146050" y="67822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68"/>
              <p:cNvSpPr/>
              <p:nvPr/>
            </p:nvSpPr>
            <p:spPr>
              <a:xfrm>
                <a:off x="0" y="0"/>
                <a:ext cx="22164486" cy="6850798"/>
              </a:xfrm>
              <a:custGeom>
                <a:rect b="b" l="l" r="r" t="t"/>
                <a:pathLst>
                  <a:path extrusionOk="0" h="6850798" w="22164486">
                    <a:moveTo>
                      <a:pt x="22100986" y="74930"/>
                    </a:moveTo>
                    <a:cubicBezTo>
                      <a:pt x="22073046" y="30480"/>
                      <a:pt x="22023516" y="0"/>
                      <a:pt x="21966366" y="0"/>
                    </a:cubicBezTo>
                    <a:lnTo>
                      <a:pt x="158750" y="0"/>
                    </a:lnTo>
                    <a:cubicBezTo>
                      <a:pt x="71120" y="0"/>
                      <a:pt x="0" y="71120"/>
                      <a:pt x="0" y="158750"/>
                    </a:cubicBezTo>
                    <a:lnTo>
                      <a:pt x="0" y="6648869"/>
                    </a:lnTo>
                    <a:cubicBezTo>
                      <a:pt x="0" y="6700938"/>
                      <a:pt x="25400" y="6746658"/>
                      <a:pt x="63500" y="6775869"/>
                    </a:cubicBezTo>
                    <a:cubicBezTo>
                      <a:pt x="91440" y="6820319"/>
                      <a:pt x="140970" y="6850798"/>
                      <a:pt x="349089" y="6850798"/>
                    </a:cubicBezTo>
                    <a:lnTo>
                      <a:pt x="22005736" y="6850798"/>
                    </a:lnTo>
                    <a:cubicBezTo>
                      <a:pt x="22093366" y="6850798"/>
                      <a:pt x="22164486" y="6779678"/>
                      <a:pt x="22164486" y="6692048"/>
                    </a:cubicBezTo>
                    <a:lnTo>
                      <a:pt x="22164486" y="201930"/>
                    </a:lnTo>
                    <a:cubicBezTo>
                      <a:pt x="22164486" y="149860"/>
                      <a:pt x="22139086" y="104140"/>
                      <a:pt x="22100986" y="74930"/>
                    </a:cubicBezTo>
                    <a:close/>
                    <a:moveTo>
                      <a:pt x="12700" y="6648869"/>
                    </a:moveTo>
                    <a:lnTo>
                      <a:pt x="12700" y="158750"/>
                    </a:lnTo>
                    <a:cubicBezTo>
                      <a:pt x="12700" y="78740"/>
                      <a:pt x="78740" y="12700"/>
                      <a:pt x="158750" y="12700"/>
                    </a:cubicBezTo>
                    <a:lnTo>
                      <a:pt x="21966366" y="12700"/>
                    </a:lnTo>
                    <a:cubicBezTo>
                      <a:pt x="22046377" y="12700"/>
                      <a:pt x="22112416" y="78740"/>
                      <a:pt x="22112416" y="158750"/>
                    </a:cubicBezTo>
                    <a:lnTo>
                      <a:pt x="22112416" y="6648869"/>
                    </a:lnTo>
                    <a:cubicBezTo>
                      <a:pt x="22112416" y="6728878"/>
                      <a:pt x="22046377" y="6794919"/>
                      <a:pt x="21966366" y="6794919"/>
                    </a:cubicBezTo>
                    <a:lnTo>
                      <a:pt x="158750" y="6794919"/>
                    </a:lnTo>
                    <a:cubicBezTo>
                      <a:pt x="78740" y="6794919"/>
                      <a:pt x="12700" y="6730148"/>
                      <a:pt x="12700" y="6648869"/>
                    </a:cubicBezTo>
                    <a:close/>
                    <a:moveTo>
                      <a:pt x="22153056" y="6692048"/>
                    </a:moveTo>
                    <a:cubicBezTo>
                      <a:pt x="22153056" y="6772058"/>
                      <a:pt x="22085746" y="6838098"/>
                      <a:pt x="22005736" y="6838098"/>
                    </a:cubicBezTo>
                    <a:lnTo>
                      <a:pt x="349089" y="6838098"/>
                    </a:lnTo>
                    <a:cubicBezTo>
                      <a:pt x="157480" y="6838098"/>
                      <a:pt x="120650" y="6821588"/>
                      <a:pt x="93980" y="6793648"/>
                    </a:cubicBezTo>
                    <a:cubicBezTo>
                      <a:pt x="114300" y="6802538"/>
                      <a:pt x="135890" y="6807619"/>
                      <a:pt x="160020" y="6807619"/>
                    </a:cubicBezTo>
                    <a:lnTo>
                      <a:pt x="21967636" y="6807619"/>
                    </a:lnTo>
                    <a:cubicBezTo>
                      <a:pt x="22055266" y="6807619"/>
                      <a:pt x="22126386" y="6736498"/>
                      <a:pt x="22126386" y="6648869"/>
                    </a:cubicBezTo>
                    <a:lnTo>
                      <a:pt x="22126386" y="158750"/>
                    </a:lnTo>
                    <a:cubicBezTo>
                      <a:pt x="22126386" y="140970"/>
                      <a:pt x="22122577" y="123190"/>
                      <a:pt x="22117496" y="106680"/>
                    </a:cubicBezTo>
                    <a:cubicBezTo>
                      <a:pt x="22139086" y="132080"/>
                      <a:pt x="22153056" y="165100"/>
                      <a:pt x="22153056" y="201930"/>
                    </a:cubicBezTo>
                    <a:lnTo>
                      <a:pt x="22153056" y="6692048"/>
                    </a:lnTo>
                    <a:cubicBezTo>
                      <a:pt x="22153056" y="6692048"/>
                      <a:pt x="22153056" y="6692048"/>
                      <a:pt x="22153056" y="6692048"/>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2" name="Google Shape;1212;p68"/>
            <p:cNvSpPr txBox="1"/>
            <p:nvPr/>
          </p:nvSpPr>
          <p:spPr>
            <a:xfrm>
              <a:off x="1572402" y="5076516"/>
              <a:ext cx="6547226" cy="1756315"/>
            </a:xfrm>
            <a:prstGeom prst="rect">
              <a:avLst/>
            </a:prstGeom>
            <a:noFill/>
            <a:ln>
              <a:noFill/>
            </a:ln>
          </p:spPr>
          <p:txBody>
            <a:bodyPr anchorCtr="0" anchor="t" bIns="0" lIns="0" spcFirstLastPara="1" rIns="0" wrap="square" tIns="0">
              <a:spAutoFit/>
            </a:bodyPr>
            <a:lstStyle/>
            <a:p>
              <a:pPr indent="0" lvl="0" marL="0" marR="0" rtl="0" algn="ctr">
                <a:lnSpc>
                  <a:spcPct val="170024"/>
                </a:lnSpc>
                <a:spcBef>
                  <a:spcPts val="0"/>
                </a:spcBef>
                <a:spcAft>
                  <a:spcPts val="0"/>
                </a:spcAft>
                <a:buClr>
                  <a:srgbClr val="000000"/>
                </a:buClr>
                <a:buSzPts val="1648"/>
                <a:buFont typeface="Arial"/>
                <a:buNone/>
              </a:pPr>
              <a:r>
                <a:rPr b="1" i="0" lang="en-US" sz="1648" u="none" cap="none" strike="noStrike">
                  <a:solidFill>
                    <a:srgbClr val="000000"/>
                  </a:solidFill>
                  <a:latin typeface="Quicksand"/>
                  <a:ea typeface="Quicksand"/>
                  <a:cs typeface="Quicksand"/>
                  <a:sym typeface="Quicksand"/>
                </a:rPr>
                <a:t>Tại các dịch vụ đặt phòng khách sạn, mà trong các đơn dịch vụ có hình thức thanh toán là đặt cọc một phần(Deposit Type: Refundable) và mã phân khúc thị trường nhỏ hơn 6 (Market Segment: Aviation, Complementary, Corporate, Direct, Direct, Groups) thì có khả năng khách hàng nhận phòng</a:t>
              </a:r>
              <a:endParaRPr b="1" i="0" sz="1648" u="none" cap="none" strike="noStrike">
                <a:solidFill>
                  <a:srgbClr val="000000"/>
                </a:solidFill>
                <a:latin typeface="Quicksand"/>
                <a:ea typeface="Quicksand"/>
                <a:cs typeface="Quicksand"/>
                <a:sym typeface="Quicksand"/>
              </a:endParaRPr>
            </a:p>
          </p:txBody>
        </p:sp>
      </p:grpSp>
      <p:pic>
        <p:nvPicPr>
          <p:cNvPr id="1213" name="Google Shape;1213;p68"/>
          <p:cNvPicPr preferRelativeResize="0"/>
          <p:nvPr/>
        </p:nvPicPr>
        <p:blipFill rotWithShape="1">
          <a:blip r:embed="rId3">
            <a:alphaModFix/>
          </a:blip>
          <a:srcRect b="8924" l="16056" r="13706" t="0"/>
          <a:stretch/>
        </p:blipFill>
        <p:spPr>
          <a:xfrm>
            <a:off x="1087692" y="856212"/>
            <a:ext cx="7578216" cy="379869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217" name="Shape 1217"/>
        <p:cNvGrpSpPr/>
        <p:nvPr/>
      </p:nvGrpSpPr>
      <p:grpSpPr>
        <a:xfrm>
          <a:off x="0" y="0"/>
          <a:ext cx="0" cy="0"/>
          <a:chOff x="0" y="0"/>
          <a:chExt cx="0" cy="0"/>
        </a:xfrm>
      </p:grpSpPr>
      <p:grpSp>
        <p:nvGrpSpPr>
          <p:cNvPr id="1218" name="Google Shape;1218;p69"/>
          <p:cNvGrpSpPr/>
          <p:nvPr/>
        </p:nvGrpSpPr>
        <p:grpSpPr>
          <a:xfrm>
            <a:off x="9022931" y="6619423"/>
            <a:ext cx="379735" cy="381478"/>
            <a:chOff x="1135" y="0"/>
            <a:chExt cx="506314" cy="508637"/>
          </a:xfrm>
        </p:grpSpPr>
        <p:sp>
          <p:nvSpPr>
            <p:cNvPr id="1219" name="Google Shape;1219;p69"/>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69"/>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67</a:t>
              </a:r>
              <a:endParaRPr b="0" i="0" sz="1400" u="none" cap="none" strike="noStrike">
                <a:solidFill>
                  <a:srgbClr val="000000"/>
                </a:solidFill>
                <a:latin typeface="Arial"/>
                <a:ea typeface="Arial"/>
                <a:cs typeface="Arial"/>
                <a:sym typeface="Arial"/>
              </a:endParaRPr>
            </a:p>
          </p:txBody>
        </p:sp>
      </p:grpSp>
      <p:sp>
        <p:nvSpPr>
          <p:cNvPr id="1221" name="Google Shape;1221;p69"/>
          <p:cNvSpPr txBox="1"/>
          <p:nvPr/>
        </p:nvSpPr>
        <p:spPr>
          <a:xfrm>
            <a:off x="-1275723" y="201345"/>
            <a:ext cx="5678605" cy="5301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999"/>
              <a:buFont typeface="Arial"/>
              <a:buNone/>
            </a:pPr>
            <a:r>
              <a:rPr b="1" i="0" lang="en-US" sz="3999" u="none" cap="none" strike="noStrike">
                <a:solidFill>
                  <a:srgbClr val="422F01"/>
                </a:solidFill>
                <a:latin typeface="Quicksand"/>
                <a:ea typeface="Quicksand"/>
                <a:cs typeface="Quicksand"/>
                <a:sym typeface="Quicksand"/>
              </a:rPr>
              <a:t>Rút luật (2)</a:t>
            </a:r>
            <a:endParaRPr b="0" i="0" sz="1400" u="none" cap="none" strike="noStrike">
              <a:solidFill>
                <a:srgbClr val="000000"/>
              </a:solidFill>
              <a:latin typeface="Arial"/>
              <a:ea typeface="Arial"/>
              <a:cs typeface="Arial"/>
              <a:sym typeface="Arial"/>
            </a:endParaRPr>
          </a:p>
        </p:txBody>
      </p:sp>
      <p:grpSp>
        <p:nvGrpSpPr>
          <p:cNvPr id="1222" name="Google Shape;1222;p69"/>
          <p:cNvGrpSpPr/>
          <p:nvPr/>
        </p:nvGrpSpPr>
        <p:grpSpPr>
          <a:xfrm>
            <a:off x="937779" y="4103371"/>
            <a:ext cx="8032331" cy="3122782"/>
            <a:chOff x="937779" y="4612115"/>
            <a:chExt cx="8032331" cy="2614037"/>
          </a:xfrm>
        </p:grpSpPr>
        <p:grpSp>
          <p:nvGrpSpPr>
            <p:cNvPr id="1223" name="Google Shape;1223;p69"/>
            <p:cNvGrpSpPr/>
            <p:nvPr/>
          </p:nvGrpSpPr>
          <p:grpSpPr>
            <a:xfrm>
              <a:off x="937779" y="4612115"/>
              <a:ext cx="8032331" cy="2614037"/>
              <a:chOff x="-709078" y="-809792"/>
              <a:chExt cx="24044498" cy="7825029"/>
            </a:xfrm>
          </p:grpSpPr>
          <p:sp>
            <p:nvSpPr>
              <p:cNvPr id="1224" name="Google Shape;1224;p69"/>
              <p:cNvSpPr/>
              <p:nvPr/>
            </p:nvSpPr>
            <p:spPr>
              <a:xfrm>
                <a:off x="92710" y="106680"/>
                <a:ext cx="22060346" cy="6731418"/>
              </a:xfrm>
              <a:custGeom>
                <a:rect b="b" l="l" r="r" t="t"/>
                <a:pathLst>
                  <a:path extrusionOk="0" h="6731418" w="22060346">
                    <a:moveTo>
                      <a:pt x="22033676" y="6542189"/>
                    </a:moveTo>
                    <a:cubicBezTo>
                      <a:pt x="22033676" y="6629818"/>
                      <a:pt x="21957476" y="6700939"/>
                      <a:pt x="21876196" y="6700939"/>
                    </a:cubicBezTo>
                    <a:lnTo>
                      <a:pt x="66040" y="6700939"/>
                    </a:lnTo>
                    <a:cubicBezTo>
                      <a:pt x="43180" y="6700939"/>
                      <a:pt x="20320" y="6695858"/>
                      <a:pt x="0" y="6686968"/>
                    </a:cubicBezTo>
                    <a:cubicBezTo>
                      <a:pt x="26670" y="6714908"/>
                      <a:pt x="63500" y="6731418"/>
                      <a:pt x="234731" y="6731418"/>
                    </a:cubicBezTo>
                    <a:lnTo>
                      <a:pt x="21914296" y="6731418"/>
                    </a:lnTo>
                    <a:cubicBezTo>
                      <a:pt x="21994306" y="6731418"/>
                      <a:pt x="22060346" y="6665378"/>
                      <a:pt x="22060346" y="6585368"/>
                    </a:cubicBezTo>
                    <a:lnTo>
                      <a:pt x="22060346" y="95250"/>
                    </a:lnTo>
                    <a:cubicBezTo>
                      <a:pt x="22060346" y="58420"/>
                      <a:pt x="22046376" y="25400"/>
                      <a:pt x="22024786" y="0"/>
                    </a:cubicBezTo>
                    <a:cubicBezTo>
                      <a:pt x="22031136" y="16510"/>
                      <a:pt x="22033676" y="34290"/>
                      <a:pt x="22033676" y="52070"/>
                    </a:cubicBezTo>
                    <a:lnTo>
                      <a:pt x="22033676" y="6542189"/>
                    </a:lnTo>
                    <a:lnTo>
                      <a:pt x="22033676" y="654218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69"/>
              <p:cNvSpPr/>
              <p:nvPr/>
            </p:nvSpPr>
            <p:spPr>
              <a:xfrm>
                <a:off x="-709078" y="-809792"/>
                <a:ext cx="24044498" cy="7825029"/>
              </a:xfrm>
              <a:custGeom>
                <a:rect b="b" l="l" r="r" t="t"/>
                <a:pathLst>
                  <a:path extrusionOk="0" h="6782219" w="22099716">
                    <a:moveTo>
                      <a:pt x="146050" y="6782219"/>
                    </a:moveTo>
                    <a:lnTo>
                      <a:pt x="21953666" y="6782219"/>
                    </a:lnTo>
                    <a:cubicBezTo>
                      <a:pt x="22033677" y="6782219"/>
                      <a:pt x="22099716" y="6716178"/>
                      <a:pt x="22099716" y="6636169"/>
                    </a:cubicBezTo>
                    <a:lnTo>
                      <a:pt x="22099716" y="146050"/>
                    </a:lnTo>
                    <a:cubicBezTo>
                      <a:pt x="22099716" y="66040"/>
                      <a:pt x="22033677" y="0"/>
                      <a:pt x="21953666" y="0"/>
                    </a:cubicBezTo>
                    <a:lnTo>
                      <a:pt x="146050" y="0"/>
                    </a:lnTo>
                    <a:cubicBezTo>
                      <a:pt x="66040" y="0"/>
                      <a:pt x="0" y="66040"/>
                      <a:pt x="0" y="146050"/>
                    </a:cubicBezTo>
                    <a:lnTo>
                      <a:pt x="0" y="6636169"/>
                    </a:lnTo>
                    <a:cubicBezTo>
                      <a:pt x="0" y="6717448"/>
                      <a:pt x="66040" y="6782219"/>
                      <a:pt x="146050" y="67822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69"/>
              <p:cNvSpPr/>
              <p:nvPr/>
            </p:nvSpPr>
            <p:spPr>
              <a:xfrm>
                <a:off x="-1" y="0"/>
                <a:ext cx="22164486" cy="6850800"/>
              </a:xfrm>
              <a:custGeom>
                <a:rect b="b" l="l" r="r" t="t"/>
                <a:pathLst>
                  <a:path extrusionOk="0" h="6850798" w="22164486">
                    <a:moveTo>
                      <a:pt x="22100986" y="74930"/>
                    </a:moveTo>
                    <a:cubicBezTo>
                      <a:pt x="22073046" y="30480"/>
                      <a:pt x="22023516" y="0"/>
                      <a:pt x="21966366" y="0"/>
                    </a:cubicBezTo>
                    <a:lnTo>
                      <a:pt x="158750" y="0"/>
                    </a:lnTo>
                    <a:cubicBezTo>
                      <a:pt x="71120" y="0"/>
                      <a:pt x="0" y="71120"/>
                      <a:pt x="0" y="158750"/>
                    </a:cubicBezTo>
                    <a:lnTo>
                      <a:pt x="0" y="6648869"/>
                    </a:lnTo>
                    <a:cubicBezTo>
                      <a:pt x="0" y="6700938"/>
                      <a:pt x="25400" y="6746658"/>
                      <a:pt x="63500" y="6775869"/>
                    </a:cubicBezTo>
                    <a:cubicBezTo>
                      <a:pt x="91440" y="6820319"/>
                      <a:pt x="140970" y="6850798"/>
                      <a:pt x="349089" y="6850798"/>
                    </a:cubicBezTo>
                    <a:lnTo>
                      <a:pt x="22005736" y="6850798"/>
                    </a:lnTo>
                    <a:cubicBezTo>
                      <a:pt x="22093366" y="6850798"/>
                      <a:pt x="22164486" y="6779678"/>
                      <a:pt x="22164486" y="6692048"/>
                    </a:cubicBezTo>
                    <a:lnTo>
                      <a:pt x="22164486" y="201930"/>
                    </a:lnTo>
                    <a:cubicBezTo>
                      <a:pt x="22164486" y="149860"/>
                      <a:pt x="22139086" y="104140"/>
                      <a:pt x="22100986" y="74930"/>
                    </a:cubicBezTo>
                    <a:close/>
                    <a:moveTo>
                      <a:pt x="12700" y="6648869"/>
                    </a:moveTo>
                    <a:lnTo>
                      <a:pt x="12700" y="158750"/>
                    </a:lnTo>
                    <a:cubicBezTo>
                      <a:pt x="12700" y="78740"/>
                      <a:pt x="78740" y="12700"/>
                      <a:pt x="158750" y="12700"/>
                    </a:cubicBezTo>
                    <a:lnTo>
                      <a:pt x="21966366" y="12700"/>
                    </a:lnTo>
                    <a:cubicBezTo>
                      <a:pt x="22046377" y="12700"/>
                      <a:pt x="22112416" y="78740"/>
                      <a:pt x="22112416" y="158750"/>
                    </a:cubicBezTo>
                    <a:lnTo>
                      <a:pt x="22112416" y="6648869"/>
                    </a:lnTo>
                    <a:cubicBezTo>
                      <a:pt x="22112416" y="6728878"/>
                      <a:pt x="22046377" y="6794919"/>
                      <a:pt x="21966366" y="6794919"/>
                    </a:cubicBezTo>
                    <a:lnTo>
                      <a:pt x="158750" y="6794919"/>
                    </a:lnTo>
                    <a:cubicBezTo>
                      <a:pt x="78740" y="6794919"/>
                      <a:pt x="12700" y="6730148"/>
                      <a:pt x="12700" y="6648869"/>
                    </a:cubicBezTo>
                    <a:close/>
                    <a:moveTo>
                      <a:pt x="22153056" y="6692048"/>
                    </a:moveTo>
                    <a:cubicBezTo>
                      <a:pt x="22153056" y="6772058"/>
                      <a:pt x="22085746" y="6838098"/>
                      <a:pt x="22005736" y="6838098"/>
                    </a:cubicBezTo>
                    <a:lnTo>
                      <a:pt x="349089" y="6838098"/>
                    </a:lnTo>
                    <a:cubicBezTo>
                      <a:pt x="157480" y="6838098"/>
                      <a:pt x="120650" y="6821588"/>
                      <a:pt x="93980" y="6793648"/>
                    </a:cubicBezTo>
                    <a:cubicBezTo>
                      <a:pt x="114300" y="6802538"/>
                      <a:pt x="135890" y="6807619"/>
                      <a:pt x="160020" y="6807619"/>
                    </a:cubicBezTo>
                    <a:lnTo>
                      <a:pt x="21967636" y="6807619"/>
                    </a:lnTo>
                    <a:cubicBezTo>
                      <a:pt x="22055266" y="6807619"/>
                      <a:pt x="22126386" y="6736498"/>
                      <a:pt x="22126386" y="6648869"/>
                    </a:cubicBezTo>
                    <a:lnTo>
                      <a:pt x="22126386" y="158750"/>
                    </a:lnTo>
                    <a:cubicBezTo>
                      <a:pt x="22126386" y="140970"/>
                      <a:pt x="22122577" y="123190"/>
                      <a:pt x="22117496" y="106680"/>
                    </a:cubicBezTo>
                    <a:cubicBezTo>
                      <a:pt x="22139086" y="132080"/>
                      <a:pt x="22153056" y="165100"/>
                      <a:pt x="22153056" y="201930"/>
                    </a:cubicBezTo>
                    <a:lnTo>
                      <a:pt x="22153056" y="6692048"/>
                    </a:lnTo>
                    <a:cubicBezTo>
                      <a:pt x="22153056" y="6692048"/>
                      <a:pt x="22153056" y="6692048"/>
                      <a:pt x="22153056" y="6692048"/>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7" name="Google Shape;1227;p69"/>
            <p:cNvSpPr txBox="1"/>
            <p:nvPr/>
          </p:nvSpPr>
          <p:spPr>
            <a:xfrm>
              <a:off x="1275036" y="4914030"/>
              <a:ext cx="7203528" cy="2115387"/>
            </a:xfrm>
            <a:prstGeom prst="rect">
              <a:avLst/>
            </a:prstGeom>
            <a:noFill/>
            <a:ln>
              <a:noFill/>
            </a:ln>
          </p:spPr>
          <p:txBody>
            <a:bodyPr anchorCtr="0" anchor="t" bIns="0" lIns="0" spcFirstLastPara="1" rIns="0" wrap="square" tIns="0">
              <a:spAutoFit/>
            </a:bodyPr>
            <a:lstStyle/>
            <a:p>
              <a:pPr indent="0" lvl="0" marL="0" marR="0" rtl="0" algn="ctr">
                <a:lnSpc>
                  <a:spcPct val="170024"/>
                </a:lnSpc>
                <a:spcBef>
                  <a:spcPts val="0"/>
                </a:spcBef>
                <a:spcAft>
                  <a:spcPts val="0"/>
                </a:spcAft>
                <a:buClr>
                  <a:srgbClr val="000000"/>
                </a:buClr>
                <a:buSzPts val="1648"/>
                <a:buFont typeface="Arial"/>
                <a:buNone/>
              </a:pPr>
              <a:r>
                <a:rPr b="1" i="0" lang="en-US" sz="1648" u="none" cap="none" strike="noStrike">
                  <a:solidFill>
                    <a:srgbClr val="000000"/>
                  </a:solidFill>
                  <a:latin typeface="Quicksand"/>
                  <a:ea typeface="Quicksand"/>
                  <a:cs typeface="Quicksand"/>
                  <a:sym typeface="Quicksand"/>
                </a:rPr>
                <a:t>Tại các dịch vụ đặt phòng khách sạn, mà trong các đơn dịch vụ có hình thức thanh toán là đặt cọc toàn phần (Deposit Type: NonRefund) và và loại khách sạn là khách sạn thành phố (Hotel Type: City Hotel), khi đến nhận phòng thì ở phòng loại A (Assigned Room Type: A) và có kêm phân phối khách sạn là khách hàng từ các đại lý du lịch và công ty điều hành tour thì có khả năng khách hàng hủy đặt phòng</a:t>
              </a:r>
              <a:endParaRPr b="1" i="0" sz="1648" u="none" cap="none" strike="noStrike">
                <a:solidFill>
                  <a:srgbClr val="000000"/>
                </a:solidFill>
                <a:latin typeface="Quicksand"/>
                <a:ea typeface="Quicksand"/>
                <a:cs typeface="Quicksand"/>
                <a:sym typeface="Quicksand"/>
              </a:endParaRPr>
            </a:p>
          </p:txBody>
        </p:sp>
      </p:grpSp>
      <p:pic>
        <p:nvPicPr>
          <p:cNvPr id="1228" name="Google Shape;1228;p69"/>
          <p:cNvPicPr preferRelativeResize="0"/>
          <p:nvPr/>
        </p:nvPicPr>
        <p:blipFill rotWithShape="1">
          <a:blip r:embed="rId3">
            <a:alphaModFix/>
          </a:blip>
          <a:srcRect b="0" l="0" r="0" t="0"/>
          <a:stretch/>
        </p:blipFill>
        <p:spPr>
          <a:xfrm>
            <a:off x="363732" y="990600"/>
            <a:ext cx="9038934" cy="33115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228" name="Shape 228"/>
        <p:cNvGrpSpPr/>
        <p:nvPr/>
      </p:nvGrpSpPr>
      <p:grpSpPr>
        <a:xfrm>
          <a:off x="0" y="0"/>
          <a:ext cx="0" cy="0"/>
          <a:chOff x="0" y="0"/>
          <a:chExt cx="0" cy="0"/>
        </a:xfrm>
      </p:grpSpPr>
      <p:sp>
        <p:nvSpPr>
          <p:cNvPr id="229" name="Google Shape;229;p7"/>
          <p:cNvSpPr txBox="1"/>
          <p:nvPr/>
        </p:nvSpPr>
        <p:spPr>
          <a:xfrm>
            <a:off x="731520" y="360533"/>
            <a:ext cx="8946000" cy="538800"/>
          </a:xfrm>
          <a:prstGeom prst="rect">
            <a:avLst/>
          </a:prstGeom>
          <a:noFill/>
          <a:ln>
            <a:noFill/>
          </a:ln>
        </p:spPr>
        <p:txBody>
          <a:bodyPr anchorCtr="0" anchor="t" bIns="0" lIns="0" spcFirstLastPara="1" rIns="0" wrap="square" tIns="0">
            <a:spAutoFit/>
          </a:bodyPr>
          <a:lstStyle/>
          <a:p>
            <a:pPr indent="0" lvl="0" marL="0" marR="0" rtl="0" algn="ctr">
              <a:lnSpc>
                <a:spcPct val="174333"/>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Xóa các cột không có ý nghĩa</a:t>
            </a:r>
            <a:endParaRPr b="0" i="0" sz="3500" u="none" cap="none" strike="noStrike">
              <a:solidFill>
                <a:srgbClr val="422F01"/>
              </a:solidFill>
              <a:latin typeface="Quicksand"/>
              <a:ea typeface="Quicksand"/>
              <a:cs typeface="Quicksand"/>
              <a:sym typeface="Quicksand"/>
            </a:endParaRPr>
          </a:p>
        </p:txBody>
      </p:sp>
      <p:grpSp>
        <p:nvGrpSpPr>
          <p:cNvPr id="230" name="Google Shape;230;p7"/>
          <p:cNvGrpSpPr/>
          <p:nvPr/>
        </p:nvGrpSpPr>
        <p:grpSpPr>
          <a:xfrm>
            <a:off x="6840805" y="4544070"/>
            <a:ext cx="3261649" cy="3500782"/>
            <a:chOff x="967721" y="637100"/>
            <a:chExt cx="10974670" cy="7220470"/>
          </a:xfrm>
        </p:grpSpPr>
        <p:sp>
          <p:nvSpPr>
            <p:cNvPr id="231" name="Google Shape;231;p7"/>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3" name="Google Shape;233;p7"/>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234" name="Google Shape;234;p7"/>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235" name="Google Shape;235;p7"/>
          <p:cNvGrpSpPr/>
          <p:nvPr/>
        </p:nvGrpSpPr>
        <p:grpSpPr>
          <a:xfrm>
            <a:off x="9022931" y="6619423"/>
            <a:ext cx="379735" cy="381478"/>
            <a:chOff x="1135" y="0"/>
            <a:chExt cx="506314" cy="508637"/>
          </a:xfrm>
        </p:grpSpPr>
        <p:sp>
          <p:nvSpPr>
            <p:cNvPr id="236" name="Google Shape;236;p7"/>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a:t>
              </a:r>
              <a:endParaRPr b="0" i="0" sz="1400" u="none" cap="none" strike="noStrike">
                <a:solidFill>
                  <a:srgbClr val="000000"/>
                </a:solidFill>
                <a:latin typeface="Arial"/>
                <a:ea typeface="Arial"/>
                <a:cs typeface="Arial"/>
                <a:sym typeface="Arial"/>
              </a:endParaRPr>
            </a:p>
          </p:txBody>
        </p:sp>
      </p:grpSp>
      <p:pic>
        <p:nvPicPr>
          <p:cNvPr id="238" name="Google Shape;238;p7"/>
          <p:cNvPicPr preferRelativeResize="0"/>
          <p:nvPr/>
        </p:nvPicPr>
        <p:blipFill rotWithShape="1">
          <a:blip r:embed="rId5">
            <a:alphaModFix/>
          </a:blip>
          <a:srcRect b="0" l="0" r="0" t="0"/>
          <a:stretch/>
        </p:blipFill>
        <p:spPr>
          <a:xfrm>
            <a:off x="731525" y="1238125"/>
            <a:ext cx="8726176" cy="47001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232" name="Shape 1232"/>
        <p:cNvGrpSpPr/>
        <p:nvPr/>
      </p:nvGrpSpPr>
      <p:grpSpPr>
        <a:xfrm>
          <a:off x="0" y="0"/>
          <a:ext cx="0" cy="0"/>
          <a:chOff x="0" y="0"/>
          <a:chExt cx="0" cy="0"/>
        </a:xfrm>
      </p:grpSpPr>
      <p:grpSp>
        <p:nvGrpSpPr>
          <p:cNvPr id="1233" name="Google Shape;1233;p70"/>
          <p:cNvGrpSpPr/>
          <p:nvPr/>
        </p:nvGrpSpPr>
        <p:grpSpPr>
          <a:xfrm>
            <a:off x="9022931" y="6619423"/>
            <a:ext cx="379735" cy="381478"/>
            <a:chOff x="1135" y="0"/>
            <a:chExt cx="506314" cy="508637"/>
          </a:xfrm>
        </p:grpSpPr>
        <p:sp>
          <p:nvSpPr>
            <p:cNvPr id="1234" name="Google Shape;1234;p70"/>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0"/>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68</a:t>
              </a:r>
              <a:endParaRPr b="0" i="0" sz="1400" u="none" cap="none" strike="noStrike">
                <a:solidFill>
                  <a:srgbClr val="000000"/>
                </a:solidFill>
                <a:latin typeface="Arial"/>
                <a:ea typeface="Arial"/>
                <a:cs typeface="Arial"/>
                <a:sym typeface="Arial"/>
              </a:endParaRPr>
            </a:p>
          </p:txBody>
        </p:sp>
      </p:grpSp>
      <p:sp>
        <p:nvSpPr>
          <p:cNvPr id="1236" name="Google Shape;1236;p70"/>
          <p:cNvSpPr txBox="1"/>
          <p:nvPr/>
        </p:nvSpPr>
        <p:spPr>
          <a:xfrm>
            <a:off x="990600" y="301100"/>
            <a:ext cx="5678605" cy="102592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999"/>
              <a:buFont typeface="Arial"/>
              <a:buNone/>
            </a:pPr>
            <a:r>
              <a:rPr b="1" i="0" lang="en-US" sz="3999" u="none" cap="none" strike="noStrike">
                <a:solidFill>
                  <a:srgbClr val="422F01"/>
                </a:solidFill>
                <a:latin typeface="Quicksand"/>
                <a:ea typeface="Quicksand"/>
                <a:cs typeface="Quicksand"/>
                <a:sym typeface="Quicksand"/>
              </a:rPr>
              <a:t>Độ chính xác khi giá trị dự đoán 0</a:t>
            </a:r>
            <a:endParaRPr b="0" i="0" sz="1400" u="none" cap="none" strike="noStrike">
              <a:solidFill>
                <a:srgbClr val="000000"/>
              </a:solidFill>
              <a:latin typeface="Arial"/>
              <a:ea typeface="Arial"/>
              <a:cs typeface="Arial"/>
              <a:sym typeface="Arial"/>
            </a:endParaRPr>
          </a:p>
        </p:txBody>
      </p:sp>
      <p:pic>
        <p:nvPicPr>
          <p:cNvPr descr="Graphical user interface, application&#10;&#10;Description automatically generated" id="1237" name="Google Shape;1237;p70"/>
          <p:cNvPicPr preferRelativeResize="0"/>
          <p:nvPr/>
        </p:nvPicPr>
        <p:blipFill rotWithShape="1">
          <a:blip r:embed="rId3">
            <a:alphaModFix/>
          </a:blip>
          <a:srcRect b="0" l="0" r="0" t="0"/>
          <a:stretch/>
        </p:blipFill>
        <p:spPr>
          <a:xfrm>
            <a:off x="189283" y="2010927"/>
            <a:ext cx="5972231" cy="4921452"/>
          </a:xfrm>
          <a:prstGeom prst="rect">
            <a:avLst/>
          </a:prstGeom>
          <a:noFill/>
          <a:ln>
            <a:noFill/>
          </a:ln>
        </p:spPr>
      </p:pic>
      <p:grpSp>
        <p:nvGrpSpPr>
          <p:cNvPr id="1238" name="Google Shape;1238;p70"/>
          <p:cNvGrpSpPr/>
          <p:nvPr/>
        </p:nvGrpSpPr>
        <p:grpSpPr>
          <a:xfrm>
            <a:off x="6698198" y="1352897"/>
            <a:ext cx="2514600" cy="5105053"/>
            <a:chOff x="4491836" y="1249001"/>
            <a:chExt cx="4692746" cy="2027600"/>
          </a:xfrm>
        </p:grpSpPr>
        <p:grpSp>
          <p:nvGrpSpPr>
            <p:cNvPr id="1239" name="Google Shape;1239;p70"/>
            <p:cNvGrpSpPr/>
            <p:nvPr/>
          </p:nvGrpSpPr>
          <p:grpSpPr>
            <a:xfrm>
              <a:off x="4491836" y="1249001"/>
              <a:ext cx="4692746" cy="2027600"/>
              <a:chOff x="0" y="0"/>
              <a:chExt cx="22164486" cy="6850798"/>
            </a:xfrm>
          </p:grpSpPr>
          <p:sp>
            <p:nvSpPr>
              <p:cNvPr id="1240" name="Google Shape;1240;p70"/>
              <p:cNvSpPr/>
              <p:nvPr/>
            </p:nvSpPr>
            <p:spPr>
              <a:xfrm>
                <a:off x="92710" y="106680"/>
                <a:ext cx="22060346" cy="6731418"/>
              </a:xfrm>
              <a:custGeom>
                <a:rect b="b" l="l" r="r" t="t"/>
                <a:pathLst>
                  <a:path extrusionOk="0" h="6731418" w="22060346">
                    <a:moveTo>
                      <a:pt x="22033676" y="6542189"/>
                    </a:moveTo>
                    <a:cubicBezTo>
                      <a:pt x="22033676" y="6629818"/>
                      <a:pt x="21957476" y="6700939"/>
                      <a:pt x="21876196" y="6700939"/>
                    </a:cubicBezTo>
                    <a:lnTo>
                      <a:pt x="66040" y="6700939"/>
                    </a:lnTo>
                    <a:cubicBezTo>
                      <a:pt x="43180" y="6700939"/>
                      <a:pt x="20320" y="6695858"/>
                      <a:pt x="0" y="6686968"/>
                    </a:cubicBezTo>
                    <a:cubicBezTo>
                      <a:pt x="26670" y="6714908"/>
                      <a:pt x="63500" y="6731418"/>
                      <a:pt x="234731" y="6731418"/>
                    </a:cubicBezTo>
                    <a:lnTo>
                      <a:pt x="21914296" y="6731418"/>
                    </a:lnTo>
                    <a:cubicBezTo>
                      <a:pt x="21994306" y="6731418"/>
                      <a:pt x="22060346" y="6665378"/>
                      <a:pt x="22060346" y="6585368"/>
                    </a:cubicBezTo>
                    <a:lnTo>
                      <a:pt x="22060346" y="95250"/>
                    </a:lnTo>
                    <a:cubicBezTo>
                      <a:pt x="22060346" y="58420"/>
                      <a:pt x="22046376" y="25400"/>
                      <a:pt x="22024786" y="0"/>
                    </a:cubicBezTo>
                    <a:cubicBezTo>
                      <a:pt x="22031136" y="16510"/>
                      <a:pt x="22033676" y="34290"/>
                      <a:pt x="22033676" y="52070"/>
                    </a:cubicBezTo>
                    <a:lnTo>
                      <a:pt x="22033676" y="6542189"/>
                    </a:lnTo>
                    <a:lnTo>
                      <a:pt x="22033676" y="654218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0"/>
              <p:cNvSpPr/>
              <p:nvPr/>
            </p:nvSpPr>
            <p:spPr>
              <a:xfrm>
                <a:off x="12700" y="12700"/>
                <a:ext cx="22099716" cy="6782219"/>
              </a:xfrm>
              <a:custGeom>
                <a:rect b="b" l="l" r="r" t="t"/>
                <a:pathLst>
                  <a:path extrusionOk="0" h="6782219" w="22099716">
                    <a:moveTo>
                      <a:pt x="146050" y="6782219"/>
                    </a:moveTo>
                    <a:lnTo>
                      <a:pt x="21953666" y="6782219"/>
                    </a:lnTo>
                    <a:cubicBezTo>
                      <a:pt x="22033677" y="6782219"/>
                      <a:pt x="22099716" y="6716178"/>
                      <a:pt x="22099716" y="6636169"/>
                    </a:cubicBezTo>
                    <a:lnTo>
                      <a:pt x="22099716" y="146050"/>
                    </a:lnTo>
                    <a:cubicBezTo>
                      <a:pt x="22099716" y="66040"/>
                      <a:pt x="22033677" y="0"/>
                      <a:pt x="21953666" y="0"/>
                    </a:cubicBezTo>
                    <a:lnTo>
                      <a:pt x="146050" y="0"/>
                    </a:lnTo>
                    <a:cubicBezTo>
                      <a:pt x="66040" y="0"/>
                      <a:pt x="0" y="66040"/>
                      <a:pt x="0" y="146050"/>
                    </a:cubicBezTo>
                    <a:lnTo>
                      <a:pt x="0" y="6636169"/>
                    </a:lnTo>
                    <a:cubicBezTo>
                      <a:pt x="0" y="6717448"/>
                      <a:pt x="66040" y="6782219"/>
                      <a:pt x="146050" y="67822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0"/>
              <p:cNvSpPr/>
              <p:nvPr/>
            </p:nvSpPr>
            <p:spPr>
              <a:xfrm>
                <a:off x="0" y="0"/>
                <a:ext cx="22164486" cy="6850798"/>
              </a:xfrm>
              <a:custGeom>
                <a:rect b="b" l="l" r="r" t="t"/>
                <a:pathLst>
                  <a:path extrusionOk="0" h="6850798" w="22164486">
                    <a:moveTo>
                      <a:pt x="22100986" y="74930"/>
                    </a:moveTo>
                    <a:cubicBezTo>
                      <a:pt x="22073046" y="30480"/>
                      <a:pt x="22023516" y="0"/>
                      <a:pt x="21966366" y="0"/>
                    </a:cubicBezTo>
                    <a:lnTo>
                      <a:pt x="158750" y="0"/>
                    </a:lnTo>
                    <a:cubicBezTo>
                      <a:pt x="71120" y="0"/>
                      <a:pt x="0" y="71120"/>
                      <a:pt x="0" y="158750"/>
                    </a:cubicBezTo>
                    <a:lnTo>
                      <a:pt x="0" y="6648869"/>
                    </a:lnTo>
                    <a:cubicBezTo>
                      <a:pt x="0" y="6700938"/>
                      <a:pt x="25400" y="6746658"/>
                      <a:pt x="63500" y="6775869"/>
                    </a:cubicBezTo>
                    <a:cubicBezTo>
                      <a:pt x="91440" y="6820319"/>
                      <a:pt x="140970" y="6850798"/>
                      <a:pt x="349089" y="6850798"/>
                    </a:cubicBezTo>
                    <a:lnTo>
                      <a:pt x="22005736" y="6850798"/>
                    </a:lnTo>
                    <a:cubicBezTo>
                      <a:pt x="22093366" y="6850798"/>
                      <a:pt x="22164486" y="6779678"/>
                      <a:pt x="22164486" y="6692048"/>
                    </a:cubicBezTo>
                    <a:lnTo>
                      <a:pt x="22164486" y="201930"/>
                    </a:lnTo>
                    <a:cubicBezTo>
                      <a:pt x="22164486" y="149860"/>
                      <a:pt x="22139086" y="104140"/>
                      <a:pt x="22100986" y="74930"/>
                    </a:cubicBezTo>
                    <a:close/>
                    <a:moveTo>
                      <a:pt x="12700" y="6648869"/>
                    </a:moveTo>
                    <a:lnTo>
                      <a:pt x="12700" y="158750"/>
                    </a:lnTo>
                    <a:cubicBezTo>
                      <a:pt x="12700" y="78740"/>
                      <a:pt x="78740" y="12700"/>
                      <a:pt x="158750" y="12700"/>
                    </a:cubicBezTo>
                    <a:lnTo>
                      <a:pt x="21966366" y="12700"/>
                    </a:lnTo>
                    <a:cubicBezTo>
                      <a:pt x="22046377" y="12700"/>
                      <a:pt x="22112416" y="78740"/>
                      <a:pt x="22112416" y="158750"/>
                    </a:cubicBezTo>
                    <a:lnTo>
                      <a:pt x="22112416" y="6648869"/>
                    </a:lnTo>
                    <a:cubicBezTo>
                      <a:pt x="22112416" y="6728878"/>
                      <a:pt x="22046377" y="6794919"/>
                      <a:pt x="21966366" y="6794919"/>
                    </a:cubicBezTo>
                    <a:lnTo>
                      <a:pt x="158750" y="6794919"/>
                    </a:lnTo>
                    <a:cubicBezTo>
                      <a:pt x="78740" y="6794919"/>
                      <a:pt x="12700" y="6730148"/>
                      <a:pt x="12700" y="6648869"/>
                    </a:cubicBezTo>
                    <a:close/>
                    <a:moveTo>
                      <a:pt x="22153056" y="6692048"/>
                    </a:moveTo>
                    <a:cubicBezTo>
                      <a:pt x="22153056" y="6772058"/>
                      <a:pt x="22085746" y="6838098"/>
                      <a:pt x="22005736" y="6838098"/>
                    </a:cubicBezTo>
                    <a:lnTo>
                      <a:pt x="349089" y="6838098"/>
                    </a:lnTo>
                    <a:cubicBezTo>
                      <a:pt x="157480" y="6838098"/>
                      <a:pt x="120650" y="6821588"/>
                      <a:pt x="93980" y="6793648"/>
                    </a:cubicBezTo>
                    <a:cubicBezTo>
                      <a:pt x="114300" y="6802538"/>
                      <a:pt x="135890" y="6807619"/>
                      <a:pt x="160020" y="6807619"/>
                    </a:cubicBezTo>
                    <a:lnTo>
                      <a:pt x="21967636" y="6807619"/>
                    </a:lnTo>
                    <a:cubicBezTo>
                      <a:pt x="22055266" y="6807619"/>
                      <a:pt x="22126386" y="6736498"/>
                      <a:pt x="22126386" y="6648869"/>
                    </a:cubicBezTo>
                    <a:lnTo>
                      <a:pt x="22126386" y="158750"/>
                    </a:lnTo>
                    <a:cubicBezTo>
                      <a:pt x="22126386" y="140970"/>
                      <a:pt x="22122577" y="123190"/>
                      <a:pt x="22117496" y="106680"/>
                    </a:cubicBezTo>
                    <a:cubicBezTo>
                      <a:pt x="22139086" y="132080"/>
                      <a:pt x="22153056" y="165100"/>
                      <a:pt x="22153056" y="201930"/>
                    </a:cubicBezTo>
                    <a:lnTo>
                      <a:pt x="22153056" y="6692048"/>
                    </a:lnTo>
                    <a:cubicBezTo>
                      <a:pt x="22153056" y="6692048"/>
                      <a:pt x="22153056" y="6692048"/>
                      <a:pt x="22153056" y="6692048"/>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3" name="Google Shape;1243;p70"/>
            <p:cNvSpPr txBox="1"/>
            <p:nvPr/>
          </p:nvSpPr>
          <p:spPr>
            <a:xfrm>
              <a:off x="4791352" y="1398551"/>
              <a:ext cx="3852428" cy="1756315"/>
            </a:xfrm>
            <a:prstGeom prst="rect">
              <a:avLst/>
            </a:prstGeom>
            <a:noFill/>
            <a:ln>
              <a:noFill/>
            </a:ln>
          </p:spPr>
          <p:txBody>
            <a:bodyPr anchorCtr="0" anchor="t" bIns="0" lIns="0" spcFirstLastPara="1" rIns="0" wrap="square" tIns="0">
              <a:spAutoFit/>
            </a:bodyPr>
            <a:lstStyle/>
            <a:p>
              <a:pPr indent="-285750" lvl="0" marL="285750" marR="0" rtl="0" algn="l">
                <a:lnSpc>
                  <a:spcPct val="170024"/>
                </a:lnSpc>
                <a:spcBef>
                  <a:spcPts val="0"/>
                </a:spcBef>
                <a:spcAft>
                  <a:spcPts val="0"/>
                </a:spcAft>
                <a:buClr>
                  <a:srgbClr val="000000"/>
                </a:buClr>
                <a:buSzPts val="1648"/>
                <a:buFont typeface="Arial"/>
                <a:buChar char="•"/>
              </a:pPr>
              <a:r>
                <a:rPr b="1" i="0" lang="en-US" sz="1648" u="none" cap="none" strike="noStrike">
                  <a:solidFill>
                    <a:srgbClr val="000000"/>
                  </a:solidFill>
                  <a:latin typeface="Quicksand"/>
                  <a:ea typeface="Quicksand"/>
                  <a:cs typeface="Quicksand"/>
                  <a:sym typeface="Quicksand"/>
                </a:rPr>
                <a:t>Decision Model có khả năng dự báo cao nhất.</a:t>
              </a:r>
              <a:endParaRPr b="0" i="0" sz="1400" u="none" cap="none" strike="noStrike">
                <a:solidFill>
                  <a:srgbClr val="000000"/>
                </a:solidFill>
                <a:latin typeface="Arial"/>
                <a:ea typeface="Arial"/>
                <a:cs typeface="Arial"/>
                <a:sym typeface="Arial"/>
              </a:endParaRPr>
            </a:p>
            <a:p>
              <a:pPr indent="-285750" lvl="0" marL="285750" marR="0" rtl="0" algn="l">
                <a:lnSpc>
                  <a:spcPct val="170024"/>
                </a:lnSpc>
                <a:spcBef>
                  <a:spcPts val="0"/>
                </a:spcBef>
                <a:spcAft>
                  <a:spcPts val="0"/>
                </a:spcAft>
                <a:buClr>
                  <a:srgbClr val="000000"/>
                </a:buClr>
                <a:buSzPts val="1648"/>
                <a:buFont typeface="Arial"/>
                <a:buChar char="•"/>
              </a:pPr>
              <a:r>
                <a:rPr b="1" i="0" lang="en-US" sz="1648" u="none" cap="none" strike="noStrike">
                  <a:solidFill>
                    <a:srgbClr val="000000"/>
                  </a:solidFill>
                  <a:latin typeface="Quicksand"/>
                  <a:ea typeface="Quicksand"/>
                  <a:cs typeface="Quicksand"/>
                  <a:sym typeface="Quicksand"/>
                </a:rPr>
                <a:t>Tiếp đến lần lượt là NeuralNetwork Mode, Naeive Bayes, Logistic Regression. Clustering.</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247" name="Shape 1247"/>
        <p:cNvGrpSpPr/>
        <p:nvPr/>
      </p:nvGrpSpPr>
      <p:grpSpPr>
        <a:xfrm>
          <a:off x="0" y="0"/>
          <a:ext cx="0" cy="0"/>
          <a:chOff x="0" y="0"/>
          <a:chExt cx="0" cy="0"/>
        </a:xfrm>
      </p:grpSpPr>
      <p:pic>
        <p:nvPicPr>
          <p:cNvPr descr="Graphical user interface, application&#10;&#10;Description automatically generated" id="1248" name="Google Shape;1248;p71"/>
          <p:cNvPicPr preferRelativeResize="0"/>
          <p:nvPr/>
        </p:nvPicPr>
        <p:blipFill rotWithShape="1">
          <a:blip r:embed="rId3">
            <a:alphaModFix/>
          </a:blip>
          <a:srcRect b="0" l="0" r="0" t="0"/>
          <a:stretch/>
        </p:blipFill>
        <p:spPr>
          <a:xfrm>
            <a:off x="150056" y="2018885"/>
            <a:ext cx="6936543" cy="5143916"/>
          </a:xfrm>
          <a:prstGeom prst="rect">
            <a:avLst/>
          </a:prstGeom>
          <a:noFill/>
          <a:ln>
            <a:noFill/>
          </a:ln>
        </p:spPr>
      </p:pic>
      <p:grpSp>
        <p:nvGrpSpPr>
          <p:cNvPr id="1249" name="Google Shape;1249;p71"/>
          <p:cNvGrpSpPr/>
          <p:nvPr/>
        </p:nvGrpSpPr>
        <p:grpSpPr>
          <a:xfrm>
            <a:off x="9022931" y="6619423"/>
            <a:ext cx="379735" cy="381478"/>
            <a:chOff x="1135" y="0"/>
            <a:chExt cx="506314" cy="508637"/>
          </a:xfrm>
        </p:grpSpPr>
        <p:sp>
          <p:nvSpPr>
            <p:cNvPr id="1250" name="Google Shape;1250;p71"/>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1"/>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69</a:t>
              </a:r>
              <a:endParaRPr b="0" i="0" sz="1400" u="none" cap="none" strike="noStrike">
                <a:solidFill>
                  <a:srgbClr val="000000"/>
                </a:solidFill>
                <a:latin typeface="Arial"/>
                <a:ea typeface="Arial"/>
                <a:cs typeface="Arial"/>
                <a:sym typeface="Arial"/>
              </a:endParaRPr>
            </a:p>
          </p:txBody>
        </p:sp>
      </p:grpSp>
      <p:sp>
        <p:nvSpPr>
          <p:cNvPr id="1252" name="Google Shape;1252;p71"/>
          <p:cNvSpPr txBox="1"/>
          <p:nvPr/>
        </p:nvSpPr>
        <p:spPr>
          <a:xfrm>
            <a:off x="990600" y="301100"/>
            <a:ext cx="5678700" cy="107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999"/>
              <a:buFont typeface="Arial"/>
              <a:buNone/>
            </a:pPr>
            <a:r>
              <a:rPr b="1" i="0" lang="en-US" sz="3499" u="none" cap="none" strike="noStrike">
                <a:solidFill>
                  <a:srgbClr val="422F01"/>
                </a:solidFill>
                <a:latin typeface="Quicksand"/>
                <a:ea typeface="Quicksand"/>
                <a:cs typeface="Quicksand"/>
                <a:sym typeface="Quicksand"/>
              </a:rPr>
              <a:t>Độ chính xác khi giá trị không có giá trị đầu vào</a:t>
            </a:r>
            <a:endParaRPr b="1" i="0" sz="3499" u="none" cap="none" strike="noStrike">
              <a:solidFill>
                <a:srgbClr val="422F01"/>
              </a:solidFill>
              <a:latin typeface="Quicksand"/>
              <a:ea typeface="Quicksand"/>
              <a:cs typeface="Quicksand"/>
              <a:sym typeface="Quicksand"/>
            </a:endParaRPr>
          </a:p>
        </p:txBody>
      </p:sp>
      <p:grpSp>
        <p:nvGrpSpPr>
          <p:cNvPr id="1253" name="Google Shape;1253;p71"/>
          <p:cNvGrpSpPr/>
          <p:nvPr/>
        </p:nvGrpSpPr>
        <p:grpSpPr>
          <a:xfrm>
            <a:off x="7153678" y="2514600"/>
            <a:ext cx="2438351" cy="3604128"/>
            <a:chOff x="4491836" y="1249001"/>
            <a:chExt cx="4692746" cy="2027600"/>
          </a:xfrm>
        </p:grpSpPr>
        <p:grpSp>
          <p:nvGrpSpPr>
            <p:cNvPr id="1254" name="Google Shape;1254;p71"/>
            <p:cNvGrpSpPr/>
            <p:nvPr/>
          </p:nvGrpSpPr>
          <p:grpSpPr>
            <a:xfrm>
              <a:off x="4491836" y="1249001"/>
              <a:ext cx="4692746" cy="2027600"/>
              <a:chOff x="0" y="0"/>
              <a:chExt cx="22164486" cy="6850798"/>
            </a:xfrm>
          </p:grpSpPr>
          <p:sp>
            <p:nvSpPr>
              <p:cNvPr id="1255" name="Google Shape;1255;p71"/>
              <p:cNvSpPr/>
              <p:nvPr/>
            </p:nvSpPr>
            <p:spPr>
              <a:xfrm>
                <a:off x="92710" y="106680"/>
                <a:ext cx="22060346" cy="6731418"/>
              </a:xfrm>
              <a:custGeom>
                <a:rect b="b" l="l" r="r" t="t"/>
                <a:pathLst>
                  <a:path extrusionOk="0" h="6731418" w="22060346">
                    <a:moveTo>
                      <a:pt x="22033676" y="6542189"/>
                    </a:moveTo>
                    <a:cubicBezTo>
                      <a:pt x="22033676" y="6629818"/>
                      <a:pt x="21957476" y="6700939"/>
                      <a:pt x="21876196" y="6700939"/>
                    </a:cubicBezTo>
                    <a:lnTo>
                      <a:pt x="66040" y="6700939"/>
                    </a:lnTo>
                    <a:cubicBezTo>
                      <a:pt x="43180" y="6700939"/>
                      <a:pt x="20320" y="6695858"/>
                      <a:pt x="0" y="6686968"/>
                    </a:cubicBezTo>
                    <a:cubicBezTo>
                      <a:pt x="26670" y="6714908"/>
                      <a:pt x="63500" y="6731418"/>
                      <a:pt x="234731" y="6731418"/>
                    </a:cubicBezTo>
                    <a:lnTo>
                      <a:pt x="21914296" y="6731418"/>
                    </a:lnTo>
                    <a:cubicBezTo>
                      <a:pt x="21994306" y="6731418"/>
                      <a:pt x="22060346" y="6665378"/>
                      <a:pt x="22060346" y="6585368"/>
                    </a:cubicBezTo>
                    <a:lnTo>
                      <a:pt x="22060346" y="95250"/>
                    </a:lnTo>
                    <a:cubicBezTo>
                      <a:pt x="22060346" y="58420"/>
                      <a:pt x="22046376" y="25400"/>
                      <a:pt x="22024786" y="0"/>
                    </a:cubicBezTo>
                    <a:cubicBezTo>
                      <a:pt x="22031136" y="16510"/>
                      <a:pt x="22033676" y="34290"/>
                      <a:pt x="22033676" y="52070"/>
                    </a:cubicBezTo>
                    <a:lnTo>
                      <a:pt x="22033676" y="6542189"/>
                    </a:lnTo>
                    <a:lnTo>
                      <a:pt x="22033676" y="654218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1"/>
              <p:cNvSpPr/>
              <p:nvPr/>
            </p:nvSpPr>
            <p:spPr>
              <a:xfrm>
                <a:off x="12700" y="12700"/>
                <a:ext cx="22099716" cy="6782219"/>
              </a:xfrm>
              <a:custGeom>
                <a:rect b="b" l="l" r="r" t="t"/>
                <a:pathLst>
                  <a:path extrusionOk="0" h="6782219" w="22099716">
                    <a:moveTo>
                      <a:pt x="146050" y="6782219"/>
                    </a:moveTo>
                    <a:lnTo>
                      <a:pt x="21953666" y="6782219"/>
                    </a:lnTo>
                    <a:cubicBezTo>
                      <a:pt x="22033677" y="6782219"/>
                      <a:pt x="22099716" y="6716178"/>
                      <a:pt x="22099716" y="6636169"/>
                    </a:cubicBezTo>
                    <a:lnTo>
                      <a:pt x="22099716" y="146050"/>
                    </a:lnTo>
                    <a:cubicBezTo>
                      <a:pt x="22099716" y="66040"/>
                      <a:pt x="22033677" y="0"/>
                      <a:pt x="21953666" y="0"/>
                    </a:cubicBezTo>
                    <a:lnTo>
                      <a:pt x="146050" y="0"/>
                    </a:lnTo>
                    <a:cubicBezTo>
                      <a:pt x="66040" y="0"/>
                      <a:pt x="0" y="66040"/>
                      <a:pt x="0" y="146050"/>
                    </a:cubicBezTo>
                    <a:lnTo>
                      <a:pt x="0" y="6636169"/>
                    </a:lnTo>
                    <a:cubicBezTo>
                      <a:pt x="0" y="6717448"/>
                      <a:pt x="66040" y="6782219"/>
                      <a:pt x="146050" y="67822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1"/>
              <p:cNvSpPr/>
              <p:nvPr/>
            </p:nvSpPr>
            <p:spPr>
              <a:xfrm>
                <a:off x="0" y="0"/>
                <a:ext cx="22164486" cy="6850798"/>
              </a:xfrm>
              <a:custGeom>
                <a:rect b="b" l="l" r="r" t="t"/>
                <a:pathLst>
                  <a:path extrusionOk="0" h="6850798" w="22164486">
                    <a:moveTo>
                      <a:pt x="22100986" y="74930"/>
                    </a:moveTo>
                    <a:cubicBezTo>
                      <a:pt x="22073046" y="30480"/>
                      <a:pt x="22023516" y="0"/>
                      <a:pt x="21966366" y="0"/>
                    </a:cubicBezTo>
                    <a:lnTo>
                      <a:pt x="158750" y="0"/>
                    </a:lnTo>
                    <a:cubicBezTo>
                      <a:pt x="71120" y="0"/>
                      <a:pt x="0" y="71120"/>
                      <a:pt x="0" y="158750"/>
                    </a:cubicBezTo>
                    <a:lnTo>
                      <a:pt x="0" y="6648869"/>
                    </a:lnTo>
                    <a:cubicBezTo>
                      <a:pt x="0" y="6700938"/>
                      <a:pt x="25400" y="6746658"/>
                      <a:pt x="63500" y="6775869"/>
                    </a:cubicBezTo>
                    <a:cubicBezTo>
                      <a:pt x="91440" y="6820319"/>
                      <a:pt x="140970" y="6850798"/>
                      <a:pt x="349089" y="6850798"/>
                    </a:cubicBezTo>
                    <a:lnTo>
                      <a:pt x="22005736" y="6850798"/>
                    </a:lnTo>
                    <a:cubicBezTo>
                      <a:pt x="22093366" y="6850798"/>
                      <a:pt x="22164486" y="6779678"/>
                      <a:pt x="22164486" y="6692048"/>
                    </a:cubicBezTo>
                    <a:lnTo>
                      <a:pt x="22164486" y="201930"/>
                    </a:lnTo>
                    <a:cubicBezTo>
                      <a:pt x="22164486" y="149860"/>
                      <a:pt x="22139086" y="104140"/>
                      <a:pt x="22100986" y="74930"/>
                    </a:cubicBezTo>
                    <a:close/>
                    <a:moveTo>
                      <a:pt x="12700" y="6648869"/>
                    </a:moveTo>
                    <a:lnTo>
                      <a:pt x="12700" y="158750"/>
                    </a:lnTo>
                    <a:cubicBezTo>
                      <a:pt x="12700" y="78740"/>
                      <a:pt x="78740" y="12700"/>
                      <a:pt x="158750" y="12700"/>
                    </a:cubicBezTo>
                    <a:lnTo>
                      <a:pt x="21966366" y="12700"/>
                    </a:lnTo>
                    <a:cubicBezTo>
                      <a:pt x="22046377" y="12700"/>
                      <a:pt x="22112416" y="78740"/>
                      <a:pt x="22112416" y="158750"/>
                    </a:cubicBezTo>
                    <a:lnTo>
                      <a:pt x="22112416" y="6648869"/>
                    </a:lnTo>
                    <a:cubicBezTo>
                      <a:pt x="22112416" y="6728878"/>
                      <a:pt x="22046377" y="6794919"/>
                      <a:pt x="21966366" y="6794919"/>
                    </a:cubicBezTo>
                    <a:lnTo>
                      <a:pt x="158750" y="6794919"/>
                    </a:lnTo>
                    <a:cubicBezTo>
                      <a:pt x="78740" y="6794919"/>
                      <a:pt x="12700" y="6730148"/>
                      <a:pt x="12700" y="6648869"/>
                    </a:cubicBezTo>
                    <a:close/>
                    <a:moveTo>
                      <a:pt x="22153056" y="6692048"/>
                    </a:moveTo>
                    <a:cubicBezTo>
                      <a:pt x="22153056" y="6772058"/>
                      <a:pt x="22085746" y="6838098"/>
                      <a:pt x="22005736" y="6838098"/>
                    </a:cubicBezTo>
                    <a:lnTo>
                      <a:pt x="349089" y="6838098"/>
                    </a:lnTo>
                    <a:cubicBezTo>
                      <a:pt x="157480" y="6838098"/>
                      <a:pt x="120650" y="6821588"/>
                      <a:pt x="93980" y="6793648"/>
                    </a:cubicBezTo>
                    <a:cubicBezTo>
                      <a:pt x="114300" y="6802538"/>
                      <a:pt x="135890" y="6807619"/>
                      <a:pt x="160020" y="6807619"/>
                    </a:cubicBezTo>
                    <a:lnTo>
                      <a:pt x="21967636" y="6807619"/>
                    </a:lnTo>
                    <a:cubicBezTo>
                      <a:pt x="22055266" y="6807619"/>
                      <a:pt x="22126386" y="6736498"/>
                      <a:pt x="22126386" y="6648869"/>
                    </a:cubicBezTo>
                    <a:lnTo>
                      <a:pt x="22126386" y="158750"/>
                    </a:lnTo>
                    <a:cubicBezTo>
                      <a:pt x="22126386" y="140970"/>
                      <a:pt x="22122577" y="123190"/>
                      <a:pt x="22117496" y="106680"/>
                    </a:cubicBezTo>
                    <a:cubicBezTo>
                      <a:pt x="22139086" y="132080"/>
                      <a:pt x="22153056" y="165100"/>
                      <a:pt x="22153056" y="201930"/>
                    </a:cubicBezTo>
                    <a:lnTo>
                      <a:pt x="22153056" y="6692048"/>
                    </a:lnTo>
                    <a:cubicBezTo>
                      <a:pt x="22153056" y="6692048"/>
                      <a:pt x="22153056" y="6692048"/>
                      <a:pt x="22153056" y="6692048"/>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8" name="Google Shape;1258;p71"/>
            <p:cNvSpPr txBox="1"/>
            <p:nvPr/>
          </p:nvSpPr>
          <p:spPr>
            <a:xfrm>
              <a:off x="4791352" y="1398551"/>
              <a:ext cx="3852300" cy="1830600"/>
            </a:xfrm>
            <a:prstGeom prst="rect">
              <a:avLst/>
            </a:prstGeom>
            <a:noFill/>
            <a:ln>
              <a:noFill/>
            </a:ln>
          </p:spPr>
          <p:txBody>
            <a:bodyPr anchorCtr="0" anchor="t" bIns="0" lIns="0" spcFirstLastPara="1" rIns="0" wrap="square" tIns="0">
              <a:spAutoFit/>
            </a:bodyPr>
            <a:lstStyle/>
            <a:p>
              <a:pPr indent="-285750" lvl="0" marL="285750" marR="0" rtl="0" algn="l">
                <a:lnSpc>
                  <a:spcPct val="170024"/>
                </a:lnSpc>
                <a:spcBef>
                  <a:spcPts val="0"/>
                </a:spcBef>
                <a:spcAft>
                  <a:spcPts val="0"/>
                </a:spcAft>
                <a:buClr>
                  <a:srgbClr val="000000"/>
                </a:buClr>
                <a:buSzPts val="1648"/>
                <a:buFont typeface="Arial"/>
                <a:buChar char="•"/>
              </a:pPr>
              <a:r>
                <a:rPr b="1" i="0" lang="en-US" sz="1648" u="none" cap="none" strike="noStrike">
                  <a:solidFill>
                    <a:srgbClr val="000000"/>
                  </a:solidFill>
                  <a:latin typeface="Quicksand"/>
                  <a:ea typeface="Quicksand"/>
                  <a:cs typeface="Quicksand"/>
                  <a:sym typeface="Quicksand"/>
                </a:rPr>
                <a:t>Tất cả đều có khả năng dự báo cao</a:t>
              </a:r>
              <a:endParaRPr b="1" i="0" sz="1648" u="none" cap="none" strike="noStrike">
                <a:solidFill>
                  <a:srgbClr val="000000"/>
                </a:solidFill>
                <a:latin typeface="Quicksand"/>
                <a:ea typeface="Quicksand"/>
                <a:cs typeface="Quicksand"/>
                <a:sym typeface="Quicksand"/>
              </a:endParaRPr>
            </a:p>
            <a:p>
              <a:pPr indent="-285750" lvl="0" marL="285750" marR="0" rtl="0" algn="l">
                <a:lnSpc>
                  <a:spcPct val="170024"/>
                </a:lnSpc>
                <a:spcBef>
                  <a:spcPts val="0"/>
                </a:spcBef>
                <a:spcAft>
                  <a:spcPts val="0"/>
                </a:spcAft>
                <a:buClr>
                  <a:srgbClr val="000000"/>
                </a:buClr>
                <a:buSzPts val="1648"/>
                <a:buFont typeface="Arial"/>
                <a:buChar char="•"/>
              </a:pPr>
              <a:r>
                <a:rPr b="1" i="0" lang="en-US" sz="1648" u="none" cap="none" strike="noStrike">
                  <a:solidFill>
                    <a:srgbClr val="000000"/>
                  </a:solidFill>
                  <a:latin typeface="Quicksand"/>
                  <a:ea typeface="Quicksand"/>
                  <a:cs typeface="Quicksand"/>
                  <a:sym typeface="Quicksand"/>
                </a:rPr>
                <a:t>Neural Network và Decision Tree cho ra độ chính xác cao nhất</a:t>
              </a:r>
              <a:endParaRPr b="1" i="0" sz="1648" u="none" cap="none" strike="noStrike">
                <a:solidFill>
                  <a:srgbClr val="000000"/>
                </a:solidFill>
                <a:latin typeface="Quicksand"/>
                <a:ea typeface="Quicksand"/>
                <a:cs typeface="Quicksand"/>
                <a:sym typeface="Quicksand"/>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262" name="Shape 1262"/>
        <p:cNvGrpSpPr/>
        <p:nvPr/>
      </p:nvGrpSpPr>
      <p:grpSpPr>
        <a:xfrm>
          <a:off x="0" y="0"/>
          <a:ext cx="0" cy="0"/>
          <a:chOff x="0" y="0"/>
          <a:chExt cx="0" cy="0"/>
        </a:xfrm>
      </p:grpSpPr>
      <p:grpSp>
        <p:nvGrpSpPr>
          <p:cNvPr id="1263" name="Google Shape;1263;p72"/>
          <p:cNvGrpSpPr/>
          <p:nvPr/>
        </p:nvGrpSpPr>
        <p:grpSpPr>
          <a:xfrm>
            <a:off x="9022931" y="6619423"/>
            <a:ext cx="379735" cy="381478"/>
            <a:chOff x="1135" y="0"/>
            <a:chExt cx="506314" cy="508637"/>
          </a:xfrm>
        </p:grpSpPr>
        <p:sp>
          <p:nvSpPr>
            <p:cNvPr id="1264" name="Google Shape;1264;p72"/>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2"/>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70</a:t>
              </a:r>
              <a:endParaRPr b="0" i="0" sz="1400" u="none" cap="none" strike="noStrike">
                <a:solidFill>
                  <a:srgbClr val="000000"/>
                </a:solidFill>
                <a:latin typeface="Arial"/>
                <a:ea typeface="Arial"/>
                <a:cs typeface="Arial"/>
                <a:sym typeface="Arial"/>
              </a:endParaRPr>
            </a:p>
          </p:txBody>
        </p:sp>
      </p:grpSp>
      <p:sp>
        <p:nvSpPr>
          <p:cNvPr id="1266" name="Google Shape;1266;p72"/>
          <p:cNvSpPr txBox="1"/>
          <p:nvPr/>
        </p:nvSpPr>
        <p:spPr>
          <a:xfrm>
            <a:off x="-228600" y="307370"/>
            <a:ext cx="5678605" cy="5301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999"/>
              <a:buFont typeface="Arial"/>
              <a:buNone/>
            </a:pPr>
            <a:r>
              <a:rPr b="1" i="0" lang="en-US" sz="3999" u="none" cap="none" strike="noStrike">
                <a:solidFill>
                  <a:srgbClr val="422F01"/>
                </a:solidFill>
                <a:latin typeface="Quicksand"/>
                <a:ea typeface="Quicksand"/>
                <a:cs typeface="Quicksand"/>
                <a:sym typeface="Quicksand"/>
              </a:rPr>
              <a:t>Kết quả dự đoán</a:t>
            </a:r>
            <a:endParaRPr b="1" i="0" sz="3999" u="none" cap="none" strike="noStrike">
              <a:solidFill>
                <a:srgbClr val="422F01"/>
              </a:solidFill>
              <a:latin typeface="Quicksand"/>
              <a:ea typeface="Quicksand"/>
              <a:cs typeface="Quicksand"/>
              <a:sym typeface="Quicksand"/>
            </a:endParaRPr>
          </a:p>
        </p:txBody>
      </p:sp>
      <p:grpSp>
        <p:nvGrpSpPr>
          <p:cNvPr id="1267" name="Google Shape;1267;p72"/>
          <p:cNvGrpSpPr/>
          <p:nvPr/>
        </p:nvGrpSpPr>
        <p:grpSpPr>
          <a:xfrm>
            <a:off x="4393283" y="2209800"/>
            <a:ext cx="4692746" cy="2027600"/>
            <a:chOff x="4491836" y="1249001"/>
            <a:chExt cx="4692746" cy="2027600"/>
          </a:xfrm>
        </p:grpSpPr>
        <p:grpSp>
          <p:nvGrpSpPr>
            <p:cNvPr id="1268" name="Google Shape;1268;p72"/>
            <p:cNvGrpSpPr/>
            <p:nvPr/>
          </p:nvGrpSpPr>
          <p:grpSpPr>
            <a:xfrm>
              <a:off x="4491836" y="1249001"/>
              <a:ext cx="4692746" cy="2027600"/>
              <a:chOff x="0" y="0"/>
              <a:chExt cx="22164486" cy="6850798"/>
            </a:xfrm>
          </p:grpSpPr>
          <p:sp>
            <p:nvSpPr>
              <p:cNvPr id="1269" name="Google Shape;1269;p72"/>
              <p:cNvSpPr/>
              <p:nvPr/>
            </p:nvSpPr>
            <p:spPr>
              <a:xfrm>
                <a:off x="92710" y="106680"/>
                <a:ext cx="22060346" cy="6731418"/>
              </a:xfrm>
              <a:custGeom>
                <a:rect b="b" l="l" r="r" t="t"/>
                <a:pathLst>
                  <a:path extrusionOk="0" h="6731418" w="22060346">
                    <a:moveTo>
                      <a:pt x="22033676" y="6542189"/>
                    </a:moveTo>
                    <a:cubicBezTo>
                      <a:pt x="22033676" y="6629818"/>
                      <a:pt x="21957476" y="6700939"/>
                      <a:pt x="21876196" y="6700939"/>
                    </a:cubicBezTo>
                    <a:lnTo>
                      <a:pt x="66040" y="6700939"/>
                    </a:lnTo>
                    <a:cubicBezTo>
                      <a:pt x="43180" y="6700939"/>
                      <a:pt x="20320" y="6695858"/>
                      <a:pt x="0" y="6686968"/>
                    </a:cubicBezTo>
                    <a:cubicBezTo>
                      <a:pt x="26670" y="6714908"/>
                      <a:pt x="63500" y="6731418"/>
                      <a:pt x="234731" y="6731418"/>
                    </a:cubicBezTo>
                    <a:lnTo>
                      <a:pt x="21914296" y="6731418"/>
                    </a:lnTo>
                    <a:cubicBezTo>
                      <a:pt x="21994306" y="6731418"/>
                      <a:pt x="22060346" y="6665378"/>
                      <a:pt x="22060346" y="6585368"/>
                    </a:cubicBezTo>
                    <a:lnTo>
                      <a:pt x="22060346" y="95250"/>
                    </a:lnTo>
                    <a:cubicBezTo>
                      <a:pt x="22060346" y="58420"/>
                      <a:pt x="22046376" y="25400"/>
                      <a:pt x="22024786" y="0"/>
                    </a:cubicBezTo>
                    <a:cubicBezTo>
                      <a:pt x="22031136" y="16510"/>
                      <a:pt x="22033676" y="34290"/>
                      <a:pt x="22033676" y="52070"/>
                    </a:cubicBezTo>
                    <a:lnTo>
                      <a:pt x="22033676" y="6542189"/>
                    </a:lnTo>
                    <a:lnTo>
                      <a:pt x="22033676" y="6542189"/>
                    </a:ln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2"/>
              <p:cNvSpPr/>
              <p:nvPr/>
            </p:nvSpPr>
            <p:spPr>
              <a:xfrm>
                <a:off x="12700" y="12700"/>
                <a:ext cx="22099716" cy="6782219"/>
              </a:xfrm>
              <a:custGeom>
                <a:rect b="b" l="l" r="r" t="t"/>
                <a:pathLst>
                  <a:path extrusionOk="0" h="6782219" w="22099716">
                    <a:moveTo>
                      <a:pt x="146050" y="6782219"/>
                    </a:moveTo>
                    <a:lnTo>
                      <a:pt x="21953666" y="6782219"/>
                    </a:lnTo>
                    <a:cubicBezTo>
                      <a:pt x="22033677" y="6782219"/>
                      <a:pt x="22099716" y="6716178"/>
                      <a:pt x="22099716" y="6636169"/>
                    </a:cubicBezTo>
                    <a:lnTo>
                      <a:pt x="22099716" y="146050"/>
                    </a:lnTo>
                    <a:cubicBezTo>
                      <a:pt x="22099716" y="66040"/>
                      <a:pt x="22033677" y="0"/>
                      <a:pt x="21953666" y="0"/>
                    </a:cubicBezTo>
                    <a:lnTo>
                      <a:pt x="146050" y="0"/>
                    </a:lnTo>
                    <a:cubicBezTo>
                      <a:pt x="66040" y="0"/>
                      <a:pt x="0" y="66040"/>
                      <a:pt x="0" y="146050"/>
                    </a:cubicBezTo>
                    <a:lnTo>
                      <a:pt x="0" y="6636169"/>
                    </a:lnTo>
                    <a:cubicBezTo>
                      <a:pt x="0" y="6717448"/>
                      <a:pt x="66040" y="6782219"/>
                      <a:pt x="146050" y="67822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2"/>
              <p:cNvSpPr/>
              <p:nvPr/>
            </p:nvSpPr>
            <p:spPr>
              <a:xfrm>
                <a:off x="0" y="0"/>
                <a:ext cx="22164486" cy="6850798"/>
              </a:xfrm>
              <a:custGeom>
                <a:rect b="b" l="l" r="r" t="t"/>
                <a:pathLst>
                  <a:path extrusionOk="0" h="6850798" w="22164486">
                    <a:moveTo>
                      <a:pt x="22100986" y="74930"/>
                    </a:moveTo>
                    <a:cubicBezTo>
                      <a:pt x="22073046" y="30480"/>
                      <a:pt x="22023516" y="0"/>
                      <a:pt x="21966366" y="0"/>
                    </a:cubicBezTo>
                    <a:lnTo>
                      <a:pt x="158750" y="0"/>
                    </a:lnTo>
                    <a:cubicBezTo>
                      <a:pt x="71120" y="0"/>
                      <a:pt x="0" y="71120"/>
                      <a:pt x="0" y="158750"/>
                    </a:cubicBezTo>
                    <a:lnTo>
                      <a:pt x="0" y="6648869"/>
                    </a:lnTo>
                    <a:cubicBezTo>
                      <a:pt x="0" y="6700938"/>
                      <a:pt x="25400" y="6746658"/>
                      <a:pt x="63500" y="6775869"/>
                    </a:cubicBezTo>
                    <a:cubicBezTo>
                      <a:pt x="91440" y="6820319"/>
                      <a:pt x="140970" y="6850798"/>
                      <a:pt x="349089" y="6850798"/>
                    </a:cubicBezTo>
                    <a:lnTo>
                      <a:pt x="22005736" y="6850798"/>
                    </a:lnTo>
                    <a:cubicBezTo>
                      <a:pt x="22093366" y="6850798"/>
                      <a:pt x="22164486" y="6779678"/>
                      <a:pt x="22164486" y="6692048"/>
                    </a:cubicBezTo>
                    <a:lnTo>
                      <a:pt x="22164486" y="201930"/>
                    </a:lnTo>
                    <a:cubicBezTo>
                      <a:pt x="22164486" y="149860"/>
                      <a:pt x="22139086" y="104140"/>
                      <a:pt x="22100986" y="74930"/>
                    </a:cubicBezTo>
                    <a:close/>
                    <a:moveTo>
                      <a:pt x="12700" y="6648869"/>
                    </a:moveTo>
                    <a:lnTo>
                      <a:pt x="12700" y="158750"/>
                    </a:lnTo>
                    <a:cubicBezTo>
                      <a:pt x="12700" y="78740"/>
                      <a:pt x="78740" y="12700"/>
                      <a:pt x="158750" y="12700"/>
                    </a:cubicBezTo>
                    <a:lnTo>
                      <a:pt x="21966366" y="12700"/>
                    </a:lnTo>
                    <a:cubicBezTo>
                      <a:pt x="22046377" y="12700"/>
                      <a:pt x="22112416" y="78740"/>
                      <a:pt x="22112416" y="158750"/>
                    </a:cubicBezTo>
                    <a:lnTo>
                      <a:pt x="22112416" y="6648869"/>
                    </a:lnTo>
                    <a:cubicBezTo>
                      <a:pt x="22112416" y="6728878"/>
                      <a:pt x="22046377" y="6794919"/>
                      <a:pt x="21966366" y="6794919"/>
                    </a:cubicBezTo>
                    <a:lnTo>
                      <a:pt x="158750" y="6794919"/>
                    </a:lnTo>
                    <a:cubicBezTo>
                      <a:pt x="78740" y="6794919"/>
                      <a:pt x="12700" y="6730148"/>
                      <a:pt x="12700" y="6648869"/>
                    </a:cubicBezTo>
                    <a:close/>
                    <a:moveTo>
                      <a:pt x="22153056" y="6692048"/>
                    </a:moveTo>
                    <a:cubicBezTo>
                      <a:pt x="22153056" y="6772058"/>
                      <a:pt x="22085746" y="6838098"/>
                      <a:pt x="22005736" y="6838098"/>
                    </a:cubicBezTo>
                    <a:lnTo>
                      <a:pt x="349089" y="6838098"/>
                    </a:lnTo>
                    <a:cubicBezTo>
                      <a:pt x="157480" y="6838098"/>
                      <a:pt x="120650" y="6821588"/>
                      <a:pt x="93980" y="6793648"/>
                    </a:cubicBezTo>
                    <a:cubicBezTo>
                      <a:pt x="114300" y="6802538"/>
                      <a:pt x="135890" y="6807619"/>
                      <a:pt x="160020" y="6807619"/>
                    </a:cubicBezTo>
                    <a:lnTo>
                      <a:pt x="21967636" y="6807619"/>
                    </a:lnTo>
                    <a:cubicBezTo>
                      <a:pt x="22055266" y="6807619"/>
                      <a:pt x="22126386" y="6736498"/>
                      <a:pt x="22126386" y="6648869"/>
                    </a:cubicBezTo>
                    <a:lnTo>
                      <a:pt x="22126386" y="158750"/>
                    </a:lnTo>
                    <a:cubicBezTo>
                      <a:pt x="22126386" y="140970"/>
                      <a:pt x="22122577" y="123190"/>
                      <a:pt x="22117496" y="106680"/>
                    </a:cubicBezTo>
                    <a:cubicBezTo>
                      <a:pt x="22139086" y="132080"/>
                      <a:pt x="22153056" y="165100"/>
                      <a:pt x="22153056" y="201930"/>
                    </a:cubicBezTo>
                    <a:lnTo>
                      <a:pt x="22153056" y="6692048"/>
                    </a:lnTo>
                    <a:cubicBezTo>
                      <a:pt x="22153056" y="6692048"/>
                      <a:pt x="22153056" y="6692048"/>
                      <a:pt x="22153056" y="6692048"/>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2" name="Google Shape;1272;p72"/>
            <p:cNvSpPr txBox="1"/>
            <p:nvPr/>
          </p:nvSpPr>
          <p:spPr>
            <a:xfrm>
              <a:off x="4876800" y="1524000"/>
              <a:ext cx="3852428" cy="1397242"/>
            </a:xfrm>
            <a:prstGeom prst="rect">
              <a:avLst/>
            </a:prstGeom>
            <a:noFill/>
            <a:ln>
              <a:noFill/>
            </a:ln>
          </p:spPr>
          <p:txBody>
            <a:bodyPr anchorCtr="0" anchor="t" bIns="0" lIns="0" spcFirstLastPara="1" rIns="0" wrap="square" tIns="0">
              <a:spAutoFit/>
            </a:bodyPr>
            <a:lstStyle/>
            <a:p>
              <a:pPr indent="-285750" lvl="0" marL="285750" marR="0" rtl="0" algn="l">
                <a:lnSpc>
                  <a:spcPct val="170024"/>
                </a:lnSpc>
                <a:spcBef>
                  <a:spcPts val="0"/>
                </a:spcBef>
                <a:spcAft>
                  <a:spcPts val="0"/>
                </a:spcAft>
                <a:buClr>
                  <a:srgbClr val="000000"/>
                </a:buClr>
                <a:buSzPts val="1648"/>
                <a:buFont typeface="Arial"/>
                <a:buChar char="•"/>
              </a:pPr>
              <a:r>
                <a:rPr b="1" i="0" lang="en-US" sz="1648" u="none" cap="none" strike="noStrike">
                  <a:solidFill>
                    <a:srgbClr val="000000"/>
                  </a:solidFill>
                  <a:latin typeface="Quicksand"/>
                  <a:ea typeface="Quicksand"/>
                  <a:cs typeface="Quicksand"/>
                  <a:sym typeface="Quicksand"/>
                </a:rPr>
                <a:t>Is Canceled là kết quả dự đoán</a:t>
              </a:r>
              <a:endParaRPr b="1" i="0" sz="1648" u="none" cap="none" strike="noStrike">
                <a:solidFill>
                  <a:srgbClr val="000000"/>
                </a:solidFill>
                <a:latin typeface="Quicksand"/>
                <a:ea typeface="Quicksand"/>
                <a:cs typeface="Quicksand"/>
                <a:sym typeface="Quicksand"/>
              </a:endParaRPr>
            </a:p>
            <a:p>
              <a:pPr indent="-285750" lvl="0" marL="285750" marR="0" rtl="0" algn="l">
                <a:lnSpc>
                  <a:spcPct val="170024"/>
                </a:lnSpc>
                <a:spcBef>
                  <a:spcPts val="0"/>
                </a:spcBef>
                <a:spcAft>
                  <a:spcPts val="0"/>
                </a:spcAft>
                <a:buClr>
                  <a:srgbClr val="000000"/>
                </a:buClr>
                <a:buSzPts val="1648"/>
                <a:buFont typeface="Arial"/>
                <a:buChar char="•"/>
              </a:pPr>
              <a:r>
                <a:rPr b="1" i="0" lang="en-US" sz="1648" u="none" cap="none" strike="noStrike">
                  <a:solidFill>
                    <a:srgbClr val="000000"/>
                  </a:solidFill>
                  <a:latin typeface="Quicksand"/>
                  <a:ea typeface="Quicksand"/>
                  <a:cs typeface="Quicksand"/>
                  <a:sym typeface="Quicksand"/>
                </a:rPr>
                <a:t>Id_Fact là thứ tự dữ liệu</a:t>
              </a:r>
              <a:endParaRPr b="1" i="0" sz="1648" u="none" cap="none" strike="noStrike">
                <a:solidFill>
                  <a:srgbClr val="000000"/>
                </a:solidFill>
                <a:latin typeface="Quicksand"/>
                <a:ea typeface="Quicksand"/>
                <a:cs typeface="Quicksand"/>
                <a:sym typeface="Quicksand"/>
              </a:endParaRPr>
            </a:p>
            <a:p>
              <a:pPr indent="-285750" lvl="0" marL="285750" marR="0" rtl="0" algn="l">
                <a:lnSpc>
                  <a:spcPct val="170024"/>
                </a:lnSpc>
                <a:spcBef>
                  <a:spcPts val="0"/>
                </a:spcBef>
                <a:spcAft>
                  <a:spcPts val="0"/>
                </a:spcAft>
                <a:buClr>
                  <a:srgbClr val="000000"/>
                </a:buClr>
                <a:buSzPts val="1648"/>
                <a:buFont typeface="Arial"/>
                <a:buChar char="•"/>
              </a:pPr>
              <a:r>
                <a:rPr b="1" i="0" lang="en-US" sz="1648" u="none" cap="none" strike="noStrike">
                  <a:solidFill>
                    <a:srgbClr val="000000"/>
                  </a:solidFill>
                  <a:latin typeface="Quicksand"/>
                  <a:ea typeface="Quicksand"/>
                  <a:cs typeface="Quicksand"/>
                  <a:sym typeface="Quicksand"/>
                </a:rPr>
                <a:t>Expression là khả năng dự đoán chính xác</a:t>
              </a:r>
              <a:endParaRPr b="1" i="0" sz="1648" u="none" cap="none" strike="noStrike">
                <a:solidFill>
                  <a:srgbClr val="000000"/>
                </a:solidFill>
                <a:latin typeface="Quicksand"/>
                <a:ea typeface="Quicksand"/>
                <a:cs typeface="Quicksand"/>
                <a:sym typeface="Quicksand"/>
              </a:endParaRPr>
            </a:p>
          </p:txBody>
        </p:sp>
      </p:grpSp>
      <p:pic>
        <p:nvPicPr>
          <p:cNvPr descr="Table&#10;&#10;Description automatically generated" id="1273" name="Google Shape;1273;p72"/>
          <p:cNvPicPr preferRelativeResize="0"/>
          <p:nvPr/>
        </p:nvPicPr>
        <p:blipFill rotWithShape="1">
          <a:blip r:embed="rId3">
            <a:alphaModFix/>
          </a:blip>
          <a:srcRect b="0" l="0" r="0" t="0"/>
          <a:stretch/>
        </p:blipFill>
        <p:spPr>
          <a:xfrm>
            <a:off x="612575" y="1395484"/>
            <a:ext cx="3460331" cy="556229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1277" name="Shape 1277"/>
        <p:cNvGrpSpPr/>
        <p:nvPr/>
      </p:nvGrpSpPr>
      <p:grpSpPr>
        <a:xfrm>
          <a:off x="0" y="0"/>
          <a:ext cx="0" cy="0"/>
          <a:chOff x="0" y="0"/>
          <a:chExt cx="0" cy="0"/>
        </a:xfrm>
      </p:grpSpPr>
      <p:pic>
        <p:nvPicPr>
          <p:cNvPr id="1278" name="Google Shape;1278;p73"/>
          <p:cNvPicPr preferRelativeResize="0"/>
          <p:nvPr/>
        </p:nvPicPr>
        <p:blipFill rotWithShape="1">
          <a:blip r:embed="rId3">
            <a:alphaModFix/>
          </a:blip>
          <a:srcRect b="0" l="0" r="0" t="0"/>
          <a:stretch/>
        </p:blipFill>
        <p:spPr>
          <a:xfrm rot="-790063">
            <a:off x="673480" y="4187402"/>
            <a:ext cx="1987900" cy="1928263"/>
          </a:xfrm>
          <a:prstGeom prst="rect">
            <a:avLst/>
          </a:prstGeom>
          <a:noFill/>
          <a:ln>
            <a:noFill/>
          </a:ln>
        </p:spPr>
      </p:pic>
      <p:grpSp>
        <p:nvGrpSpPr>
          <p:cNvPr id="1279" name="Google Shape;1279;p73"/>
          <p:cNvGrpSpPr/>
          <p:nvPr/>
        </p:nvGrpSpPr>
        <p:grpSpPr>
          <a:xfrm>
            <a:off x="6677306" y="109438"/>
            <a:ext cx="2777521" cy="2085590"/>
            <a:chOff x="752499" y="533198"/>
            <a:chExt cx="8533894" cy="6042916"/>
          </a:xfrm>
        </p:grpSpPr>
        <p:sp>
          <p:nvSpPr>
            <p:cNvPr id="1280" name="Google Shape;1280;p73"/>
            <p:cNvSpPr/>
            <p:nvPr/>
          </p:nvSpPr>
          <p:spPr>
            <a:xfrm>
              <a:off x="813814" y="533198"/>
              <a:ext cx="8472579" cy="5956024"/>
            </a:xfrm>
            <a:custGeom>
              <a:rect b="b" l="l" r="r" t="t"/>
              <a:pathLst>
                <a:path extrusionOk="0" h="5956024" w="8472579">
                  <a:moveTo>
                    <a:pt x="72462" y="355466"/>
                  </a:moveTo>
                  <a:lnTo>
                    <a:pt x="72462" y="296222"/>
                  </a:lnTo>
                  <a:cubicBezTo>
                    <a:pt x="164434" y="296222"/>
                    <a:pt x="239684" y="242902"/>
                    <a:pt x="239684" y="177733"/>
                  </a:cubicBezTo>
                  <a:cubicBezTo>
                    <a:pt x="239684" y="112565"/>
                    <a:pt x="164434" y="59245"/>
                    <a:pt x="72462" y="59245"/>
                  </a:cubicBezTo>
                  <a:lnTo>
                    <a:pt x="72462" y="0"/>
                  </a:lnTo>
                  <a:cubicBezTo>
                    <a:pt x="211814" y="0"/>
                    <a:pt x="323295" y="78993"/>
                    <a:pt x="323295" y="177733"/>
                  </a:cubicBezTo>
                  <a:cubicBezTo>
                    <a:pt x="323295" y="276474"/>
                    <a:pt x="211814" y="355466"/>
                    <a:pt x="72462" y="355466"/>
                  </a:cubicBezTo>
                  <a:close/>
                  <a:moveTo>
                    <a:pt x="4459252" y="205381"/>
                  </a:moveTo>
                  <a:lnTo>
                    <a:pt x="4459252" y="146136"/>
                  </a:lnTo>
                  <a:lnTo>
                    <a:pt x="3957586" y="146136"/>
                  </a:lnTo>
                  <a:lnTo>
                    <a:pt x="3957586" y="205381"/>
                  </a:lnTo>
                  <a:lnTo>
                    <a:pt x="4459252" y="205381"/>
                  </a:lnTo>
                  <a:close/>
                  <a:moveTo>
                    <a:pt x="4208419" y="5956025"/>
                  </a:moveTo>
                  <a:cubicBezTo>
                    <a:pt x="4347770" y="5956025"/>
                    <a:pt x="4459252" y="5877032"/>
                    <a:pt x="4459252" y="5778292"/>
                  </a:cubicBezTo>
                  <a:lnTo>
                    <a:pt x="4375641" y="5778292"/>
                  </a:lnTo>
                  <a:cubicBezTo>
                    <a:pt x="4375641" y="5843460"/>
                    <a:pt x="4300391" y="5896780"/>
                    <a:pt x="4208419" y="5896780"/>
                  </a:cubicBezTo>
                  <a:cubicBezTo>
                    <a:pt x="4116447" y="5896780"/>
                    <a:pt x="4041197" y="5843460"/>
                    <a:pt x="4041197" y="5778292"/>
                  </a:cubicBezTo>
                  <a:lnTo>
                    <a:pt x="3957586" y="5778292"/>
                  </a:lnTo>
                  <a:cubicBezTo>
                    <a:pt x="3957586" y="5875057"/>
                    <a:pt x="4069067" y="5956025"/>
                    <a:pt x="4208419" y="5956025"/>
                  </a:cubicBezTo>
                  <a:close/>
                  <a:moveTo>
                    <a:pt x="2076339" y="4441346"/>
                  </a:moveTo>
                  <a:cubicBezTo>
                    <a:pt x="2076339" y="4540086"/>
                    <a:pt x="2187820" y="4619079"/>
                    <a:pt x="2327172" y="4619079"/>
                  </a:cubicBezTo>
                  <a:lnTo>
                    <a:pt x="2327172" y="4559835"/>
                  </a:lnTo>
                  <a:cubicBezTo>
                    <a:pt x="2235200" y="4559835"/>
                    <a:pt x="2159950" y="4506515"/>
                    <a:pt x="2159950" y="4441346"/>
                  </a:cubicBezTo>
                  <a:cubicBezTo>
                    <a:pt x="2159950" y="4376177"/>
                    <a:pt x="2235200" y="4322857"/>
                    <a:pt x="2327172" y="4322857"/>
                  </a:cubicBezTo>
                  <a:lnTo>
                    <a:pt x="2327172" y="4263613"/>
                  </a:lnTo>
                  <a:cubicBezTo>
                    <a:pt x="2190607" y="4263613"/>
                    <a:pt x="2076339" y="4344580"/>
                    <a:pt x="2076339" y="4441346"/>
                  </a:cubicBezTo>
                  <a:close/>
                  <a:moveTo>
                    <a:pt x="353953" y="3163645"/>
                  </a:moveTo>
                  <a:lnTo>
                    <a:pt x="412480" y="3120199"/>
                  </a:lnTo>
                  <a:lnTo>
                    <a:pt x="58527" y="2869398"/>
                  </a:lnTo>
                  <a:lnTo>
                    <a:pt x="0" y="2910869"/>
                  </a:lnTo>
                  <a:lnTo>
                    <a:pt x="353953" y="3163645"/>
                  </a:lnTo>
                  <a:close/>
                  <a:moveTo>
                    <a:pt x="8472579" y="1637117"/>
                  </a:moveTo>
                  <a:lnTo>
                    <a:pt x="8472579" y="1577873"/>
                  </a:lnTo>
                  <a:lnTo>
                    <a:pt x="7970913" y="1577873"/>
                  </a:lnTo>
                  <a:lnTo>
                    <a:pt x="7970913" y="1637117"/>
                  </a:lnTo>
                  <a:lnTo>
                    <a:pt x="8472579" y="1637117"/>
                  </a:lnTo>
                  <a:close/>
                  <a:moveTo>
                    <a:pt x="8096330" y="3027383"/>
                  </a:moveTo>
                  <a:cubicBezTo>
                    <a:pt x="8096330" y="3126123"/>
                    <a:pt x="8207811" y="3205116"/>
                    <a:pt x="8347162" y="3205116"/>
                  </a:cubicBezTo>
                  <a:lnTo>
                    <a:pt x="8347162" y="3145871"/>
                  </a:lnTo>
                  <a:cubicBezTo>
                    <a:pt x="8255191" y="3145871"/>
                    <a:pt x="8179940" y="3092551"/>
                    <a:pt x="8179940" y="3027383"/>
                  </a:cubicBezTo>
                  <a:cubicBezTo>
                    <a:pt x="8179940" y="2962214"/>
                    <a:pt x="8255191" y="2908894"/>
                    <a:pt x="8347162" y="2908894"/>
                  </a:cubicBezTo>
                  <a:lnTo>
                    <a:pt x="8347162" y="2849650"/>
                  </a:lnTo>
                  <a:cubicBezTo>
                    <a:pt x="8210597" y="2849650"/>
                    <a:pt x="8096330" y="2928642"/>
                    <a:pt x="8096330" y="3027383"/>
                  </a:cubicBezTo>
                  <a:close/>
                  <a:moveTo>
                    <a:pt x="4328261" y="1601571"/>
                  </a:moveTo>
                  <a:cubicBezTo>
                    <a:pt x="4328261" y="1502830"/>
                    <a:pt x="4216780" y="1423838"/>
                    <a:pt x="4077428" y="1423838"/>
                  </a:cubicBezTo>
                  <a:lnTo>
                    <a:pt x="4077428" y="1483082"/>
                  </a:lnTo>
                  <a:cubicBezTo>
                    <a:pt x="4169400" y="1483082"/>
                    <a:pt x="4244650" y="1536402"/>
                    <a:pt x="4244650" y="1601571"/>
                  </a:cubicBezTo>
                  <a:cubicBezTo>
                    <a:pt x="4244650" y="1666739"/>
                    <a:pt x="4169400" y="1720059"/>
                    <a:pt x="4077428" y="1720059"/>
                  </a:cubicBezTo>
                  <a:lnTo>
                    <a:pt x="4077428" y="1779303"/>
                  </a:lnTo>
                  <a:cubicBezTo>
                    <a:pt x="4216780" y="1779303"/>
                    <a:pt x="4328261" y="1698336"/>
                    <a:pt x="4328261" y="1601571"/>
                  </a:cubicBezTo>
                  <a:close/>
                  <a:moveTo>
                    <a:pt x="2240774" y="1419888"/>
                  </a:moveTo>
                  <a:lnTo>
                    <a:pt x="2157163" y="1419888"/>
                  </a:lnTo>
                  <a:lnTo>
                    <a:pt x="2157163" y="1775354"/>
                  </a:lnTo>
                  <a:lnTo>
                    <a:pt x="2240774" y="1775354"/>
                  </a:lnTo>
                  <a:lnTo>
                    <a:pt x="2240774" y="1419888"/>
                  </a:lnTo>
                  <a:close/>
                  <a:moveTo>
                    <a:pt x="4456465" y="3051081"/>
                  </a:moveTo>
                  <a:lnTo>
                    <a:pt x="4456465" y="2991836"/>
                  </a:lnTo>
                  <a:lnTo>
                    <a:pt x="3954799" y="2991836"/>
                  </a:lnTo>
                  <a:lnTo>
                    <a:pt x="3954799" y="3051081"/>
                  </a:lnTo>
                  <a:lnTo>
                    <a:pt x="4456465" y="3051081"/>
                  </a:lnTo>
                  <a:close/>
                  <a:moveTo>
                    <a:pt x="8472579" y="5892830"/>
                  </a:moveTo>
                  <a:lnTo>
                    <a:pt x="8472579" y="5833586"/>
                  </a:lnTo>
                  <a:lnTo>
                    <a:pt x="7970913" y="5833586"/>
                  </a:lnTo>
                  <a:lnTo>
                    <a:pt x="7970913" y="5892830"/>
                  </a:lnTo>
                  <a:lnTo>
                    <a:pt x="8472579" y="5892830"/>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3"/>
            <p:cNvSpPr/>
            <p:nvPr/>
          </p:nvSpPr>
          <p:spPr>
            <a:xfrm>
              <a:off x="752499" y="533198"/>
              <a:ext cx="8489301" cy="6042916"/>
            </a:xfrm>
            <a:custGeom>
              <a:rect b="b" l="l" r="r" t="t"/>
              <a:pathLst>
                <a:path extrusionOk="0" h="6042916" w="8489301">
                  <a:moveTo>
                    <a:pt x="8324866" y="4623028"/>
                  </a:moveTo>
                  <a:lnTo>
                    <a:pt x="8241255" y="4623028"/>
                  </a:lnTo>
                  <a:lnTo>
                    <a:pt x="8241255" y="4267563"/>
                  </a:lnTo>
                  <a:lnTo>
                    <a:pt x="8324866" y="4267563"/>
                  </a:lnTo>
                  <a:lnTo>
                    <a:pt x="8324866" y="4623028"/>
                  </a:lnTo>
                  <a:close/>
                  <a:moveTo>
                    <a:pt x="2302089" y="0"/>
                  </a:moveTo>
                  <a:lnTo>
                    <a:pt x="2218478" y="0"/>
                  </a:lnTo>
                  <a:lnTo>
                    <a:pt x="2218478" y="355466"/>
                  </a:lnTo>
                  <a:lnTo>
                    <a:pt x="2302089" y="355466"/>
                  </a:lnTo>
                  <a:lnTo>
                    <a:pt x="2302089" y="0"/>
                  </a:lnTo>
                  <a:close/>
                  <a:moveTo>
                    <a:pt x="117055" y="1753631"/>
                  </a:moveTo>
                  <a:lnTo>
                    <a:pt x="58528" y="1712160"/>
                  </a:lnTo>
                  <a:lnTo>
                    <a:pt x="412481" y="1461359"/>
                  </a:lnTo>
                  <a:lnTo>
                    <a:pt x="471008" y="1502830"/>
                  </a:lnTo>
                  <a:lnTo>
                    <a:pt x="117055" y="1753631"/>
                  </a:lnTo>
                  <a:close/>
                  <a:moveTo>
                    <a:pt x="6059008" y="71094"/>
                  </a:moveTo>
                  <a:lnTo>
                    <a:pt x="6117536" y="29623"/>
                  </a:lnTo>
                  <a:lnTo>
                    <a:pt x="6471490" y="280423"/>
                  </a:lnTo>
                  <a:lnTo>
                    <a:pt x="6412961" y="321894"/>
                  </a:lnTo>
                  <a:lnTo>
                    <a:pt x="6059008" y="71094"/>
                  </a:lnTo>
                  <a:close/>
                  <a:moveTo>
                    <a:pt x="6527230" y="1688462"/>
                  </a:moveTo>
                  <a:lnTo>
                    <a:pt x="6443619" y="1688462"/>
                  </a:lnTo>
                  <a:cubicBezTo>
                    <a:pt x="6443619" y="1623293"/>
                    <a:pt x="6368369" y="1569974"/>
                    <a:pt x="6276398" y="1569974"/>
                  </a:cubicBezTo>
                  <a:cubicBezTo>
                    <a:pt x="6184426" y="1569974"/>
                    <a:pt x="6109175" y="1623293"/>
                    <a:pt x="6109175" y="1688462"/>
                  </a:cubicBezTo>
                  <a:lnTo>
                    <a:pt x="6025565" y="1688462"/>
                  </a:lnTo>
                  <a:cubicBezTo>
                    <a:pt x="6025565" y="1589722"/>
                    <a:pt x="6137046" y="1510729"/>
                    <a:pt x="6276398" y="1510729"/>
                  </a:cubicBezTo>
                  <a:cubicBezTo>
                    <a:pt x="6412962" y="1510729"/>
                    <a:pt x="6527230" y="1591697"/>
                    <a:pt x="6527230" y="1688462"/>
                  </a:cubicBezTo>
                  <a:close/>
                  <a:moveTo>
                    <a:pt x="4135956" y="4603280"/>
                  </a:moveTo>
                  <a:lnTo>
                    <a:pt x="4077428" y="4561809"/>
                  </a:lnTo>
                  <a:lnTo>
                    <a:pt x="4431381" y="4311009"/>
                  </a:lnTo>
                  <a:lnTo>
                    <a:pt x="4489909" y="4352480"/>
                  </a:lnTo>
                  <a:lnTo>
                    <a:pt x="4135956" y="4603280"/>
                  </a:lnTo>
                  <a:close/>
                  <a:moveTo>
                    <a:pt x="289851" y="4621054"/>
                  </a:moveTo>
                  <a:lnTo>
                    <a:pt x="206240" y="4621054"/>
                  </a:lnTo>
                  <a:lnTo>
                    <a:pt x="206240" y="4265588"/>
                  </a:lnTo>
                  <a:lnTo>
                    <a:pt x="289851" y="4265588"/>
                  </a:lnTo>
                  <a:lnTo>
                    <a:pt x="289851" y="4621054"/>
                  </a:lnTo>
                  <a:close/>
                  <a:moveTo>
                    <a:pt x="6315416" y="6042916"/>
                  </a:moveTo>
                  <a:lnTo>
                    <a:pt x="6231805" y="6042916"/>
                  </a:lnTo>
                  <a:lnTo>
                    <a:pt x="6231805" y="5687451"/>
                  </a:lnTo>
                  <a:lnTo>
                    <a:pt x="6315416" y="5687451"/>
                  </a:lnTo>
                  <a:lnTo>
                    <a:pt x="6315416" y="6042916"/>
                  </a:lnTo>
                  <a:close/>
                  <a:moveTo>
                    <a:pt x="501666" y="5954049"/>
                  </a:moveTo>
                  <a:lnTo>
                    <a:pt x="418055" y="5954049"/>
                  </a:lnTo>
                  <a:cubicBezTo>
                    <a:pt x="418055" y="5888881"/>
                    <a:pt x="342805" y="5835561"/>
                    <a:pt x="250833" y="5835561"/>
                  </a:cubicBezTo>
                  <a:cubicBezTo>
                    <a:pt x="158861" y="5835561"/>
                    <a:pt x="83611" y="5888881"/>
                    <a:pt x="83611" y="5954049"/>
                  </a:cubicBezTo>
                  <a:lnTo>
                    <a:pt x="0" y="5954049"/>
                  </a:lnTo>
                  <a:cubicBezTo>
                    <a:pt x="0" y="5855309"/>
                    <a:pt x="111481" y="5776317"/>
                    <a:pt x="250833" y="5776317"/>
                  </a:cubicBezTo>
                  <a:cubicBezTo>
                    <a:pt x="390184" y="5776317"/>
                    <a:pt x="501666" y="5855309"/>
                    <a:pt x="501666" y="5954049"/>
                  </a:cubicBezTo>
                  <a:close/>
                  <a:moveTo>
                    <a:pt x="8135348" y="323869"/>
                  </a:moveTo>
                  <a:lnTo>
                    <a:pt x="8076820" y="282398"/>
                  </a:lnTo>
                  <a:lnTo>
                    <a:pt x="8430773" y="31597"/>
                  </a:lnTo>
                  <a:lnTo>
                    <a:pt x="8489301" y="73068"/>
                  </a:lnTo>
                  <a:lnTo>
                    <a:pt x="8135348" y="323869"/>
                  </a:lnTo>
                  <a:close/>
                  <a:moveTo>
                    <a:pt x="2106996" y="6019218"/>
                  </a:moveTo>
                  <a:lnTo>
                    <a:pt x="2048469" y="5977747"/>
                  </a:lnTo>
                  <a:lnTo>
                    <a:pt x="2402422" y="5726946"/>
                  </a:lnTo>
                  <a:lnTo>
                    <a:pt x="2460950" y="5768417"/>
                  </a:lnTo>
                  <a:lnTo>
                    <a:pt x="2106996" y="6019218"/>
                  </a:lnTo>
                  <a:close/>
                  <a:moveTo>
                    <a:pt x="6117537" y="3173518"/>
                  </a:moveTo>
                  <a:lnTo>
                    <a:pt x="6059008" y="3132048"/>
                  </a:lnTo>
                  <a:lnTo>
                    <a:pt x="6412962" y="2881247"/>
                  </a:lnTo>
                  <a:lnTo>
                    <a:pt x="6471490" y="2922718"/>
                  </a:lnTo>
                  <a:lnTo>
                    <a:pt x="6117537" y="3173518"/>
                  </a:lnTo>
                  <a:close/>
                  <a:moveTo>
                    <a:pt x="2009450" y="2932592"/>
                  </a:moveTo>
                  <a:lnTo>
                    <a:pt x="2093061" y="2932592"/>
                  </a:lnTo>
                  <a:cubicBezTo>
                    <a:pt x="2093061" y="2997761"/>
                    <a:pt x="2168311" y="3051081"/>
                    <a:pt x="2260283" y="3051081"/>
                  </a:cubicBezTo>
                  <a:cubicBezTo>
                    <a:pt x="2352255" y="3051081"/>
                    <a:pt x="2427505" y="2997761"/>
                    <a:pt x="2427505" y="2932592"/>
                  </a:cubicBezTo>
                  <a:lnTo>
                    <a:pt x="2511116" y="2932592"/>
                  </a:lnTo>
                  <a:cubicBezTo>
                    <a:pt x="2511116" y="3031332"/>
                    <a:pt x="2399635" y="3110325"/>
                    <a:pt x="2260283" y="3110325"/>
                  </a:cubicBezTo>
                  <a:cubicBezTo>
                    <a:pt x="2123718" y="3110325"/>
                    <a:pt x="2009450" y="3031332"/>
                    <a:pt x="2009450" y="2932592"/>
                  </a:cubicBezTo>
                  <a:close/>
                  <a:moveTo>
                    <a:pt x="6527230" y="4530212"/>
                  </a:moveTo>
                  <a:lnTo>
                    <a:pt x="6443619" y="4530212"/>
                  </a:lnTo>
                  <a:cubicBezTo>
                    <a:pt x="6443619" y="4465043"/>
                    <a:pt x="6368369" y="4411724"/>
                    <a:pt x="6276398" y="4411724"/>
                  </a:cubicBezTo>
                  <a:cubicBezTo>
                    <a:pt x="6184426" y="4411724"/>
                    <a:pt x="6109175" y="4465043"/>
                    <a:pt x="6109175" y="4530212"/>
                  </a:cubicBezTo>
                  <a:lnTo>
                    <a:pt x="6025565" y="4530212"/>
                  </a:lnTo>
                  <a:cubicBezTo>
                    <a:pt x="6025565" y="4431472"/>
                    <a:pt x="6137046" y="4352479"/>
                    <a:pt x="6276398" y="4352479"/>
                  </a:cubicBezTo>
                  <a:cubicBezTo>
                    <a:pt x="6415750" y="4352479"/>
                    <a:pt x="6527230" y="4433447"/>
                    <a:pt x="6527230" y="4530212"/>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2" name="Google Shape;1282;p73"/>
          <p:cNvPicPr preferRelativeResize="0"/>
          <p:nvPr/>
        </p:nvPicPr>
        <p:blipFill rotWithShape="1">
          <a:blip r:embed="rId4">
            <a:alphaModFix/>
          </a:blip>
          <a:srcRect b="0" l="0" r="0" t="0"/>
          <a:stretch/>
        </p:blipFill>
        <p:spPr>
          <a:xfrm rot="5400000">
            <a:off x="74904" y="6279871"/>
            <a:ext cx="910775" cy="1060583"/>
          </a:xfrm>
          <a:prstGeom prst="rect">
            <a:avLst/>
          </a:prstGeom>
          <a:noFill/>
          <a:ln>
            <a:noFill/>
          </a:ln>
        </p:spPr>
      </p:pic>
      <p:pic>
        <p:nvPicPr>
          <p:cNvPr id="1283" name="Google Shape;1283;p73"/>
          <p:cNvPicPr preferRelativeResize="0"/>
          <p:nvPr/>
        </p:nvPicPr>
        <p:blipFill rotWithShape="1">
          <a:blip r:embed="rId5">
            <a:alphaModFix/>
          </a:blip>
          <a:srcRect b="0" l="0" r="0" t="0"/>
          <a:stretch/>
        </p:blipFill>
        <p:spPr>
          <a:xfrm>
            <a:off x="2854878" y="685800"/>
            <a:ext cx="5610127" cy="4513487"/>
          </a:xfrm>
          <a:prstGeom prst="rect">
            <a:avLst/>
          </a:prstGeom>
          <a:noFill/>
          <a:ln>
            <a:noFill/>
          </a:ln>
        </p:spPr>
      </p:pic>
      <p:sp>
        <p:nvSpPr>
          <p:cNvPr id="1284" name="Google Shape;1284;p73"/>
          <p:cNvSpPr txBox="1"/>
          <p:nvPr/>
        </p:nvSpPr>
        <p:spPr>
          <a:xfrm>
            <a:off x="3677281" y="1892050"/>
            <a:ext cx="4058907" cy="2267740"/>
          </a:xfrm>
          <a:prstGeom prst="rect">
            <a:avLst/>
          </a:prstGeom>
          <a:noFill/>
          <a:ln>
            <a:noFill/>
          </a:ln>
        </p:spPr>
        <p:txBody>
          <a:bodyPr anchorCtr="0" anchor="t" bIns="0" lIns="0" spcFirstLastPara="1" rIns="0" wrap="square" tIns="0">
            <a:spAutoFit/>
          </a:bodyPr>
          <a:lstStyle/>
          <a:p>
            <a:pPr indent="0" lvl="0" marL="0" marR="0" rtl="0" algn="ctr">
              <a:lnSpc>
                <a:spcPct val="135015"/>
              </a:lnSpc>
              <a:spcBef>
                <a:spcPts val="0"/>
              </a:spcBef>
              <a:spcAft>
                <a:spcPts val="0"/>
              </a:spcAft>
              <a:buClr>
                <a:srgbClr val="000000"/>
              </a:buClr>
              <a:buSzPts val="4458"/>
              <a:buFont typeface="Arial"/>
              <a:buNone/>
            </a:pPr>
            <a:r>
              <a:rPr b="1" i="0" lang="en-US" sz="4458" u="none" cap="none" strike="noStrike">
                <a:solidFill>
                  <a:srgbClr val="FFFFFF"/>
                </a:solidFill>
                <a:latin typeface="Quicksand"/>
                <a:ea typeface="Quicksand"/>
                <a:cs typeface="Quicksand"/>
                <a:sym typeface="Quicksand"/>
              </a:rPr>
              <a:t>Cảm ơn cô và các bạn đã lắng nghe</a:t>
            </a:r>
            <a:endParaRPr b="0" i="0" sz="1400" u="none" cap="none" strike="noStrike">
              <a:solidFill>
                <a:srgbClr val="000000"/>
              </a:solidFill>
              <a:latin typeface="Arial"/>
              <a:ea typeface="Arial"/>
              <a:cs typeface="Arial"/>
              <a:sym typeface="Arial"/>
            </a:endParaRPr>
          </a:p>
        </p:txBody>
      </p:sp>
      <p:pic>
        <p:nvPicPr>
          <p:cNvPr id="1285" name="Google Shape;1285;p73"/>
          <p:cNvPicPr preferRelativeResize="0"/>
          <p:nvPr/>
        </p:nvPicPr>
        <p:blipFill rotWithShape="1">
          <a:blip r:embed="rId6">
            <a:alphaModFix/>
          </a:blip>
          <a:srcRect b="0" l="0" r="0" t="0"/>
          <a:stretch/>
        </p:blipFill>
        <p:spPr>
          <a:xfrm rot="359366">
            <a:off x="7600035" y="3071378"/>
            <a:ext cx="272305" cy="7643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242" name="Shape 242"/>
        <p:cNvGrpSpPr/>
        <p:nvPr/>
      </p:nvGrpSpPr>
      <p:grpSpPr>
        <a:xfrm>
          <a:off x="0" y="0"/>
          <a:ext cx="0" cy="0"/>
          <a:chOff x="0" y="0"/>
          <a:chExt cx="0" cy="0"/>
        </a:xfrm>
      </p:grpSpPr>
      <p:sp>
        <p:nvSpPr>
          <p:cNvPr id="243" name="Google Shape;243;p8"/>
          <p:cNvSpPr txBox="1"/>
          <p:nvPr/>
        </p:nvSpPr>
        <p:spPr>
          <a:xfrm>
            <a:off x="152400" y="152401"/>
            <a:ext cx="9525000" cy="1125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rgbClr val="000000"/>
              </a:buClr>
              <a:buSzPts val="4200"/>
              <a:buFont typeface="Arial"/>
              <a:buNone/>
            </a:pPr>
            <a:r>
              <a:rPr b="0" i="0" lang="en-US" sz="3400" u="none" cap="none" strike="noStrike">
                <a:solidFill>
                  <a:srgbClr val="422F01"/>
                </a:solidFill>
                <a:latin typeface="Quicksand"/>
                <a:ea typeface="Quicksand"/>
                <a:cs typeface="Quicksand"/>
                <a:sym typeface="Quicksand"/>
              </a:rPr>
              <a:t>Thay thế các giá trị bị thiếu trong thuộc tính country thành giá trị xuất hiện nhiều nhất</a:t>
            </a:r>
            <a:endParaRPr b="0" i="0" sz="3400" u="none" cap="none" strike="noStrike">
              <a:solidFill>
                <a:srgbClr val="422F01"/>
              </a:solidFill>
              <a:latin typeface="Quicksand"/>
              <a:ea typeface="Quicksand"/>
              <a:cs typeface="Quicksand"/>
              <a:sym typeface="Quicksand"/>
            </a:endParaRPr>
          </a:p>
        </p:txBody>
      </p:sp>
      <p:grpSp>
        <p:nvGrpSpPr>
          <p:cNvPr id="244" name="Google Shape;244;p8"/>
          <p:cNvGrpSpPr/>
          <p:nvPr/>
        </p:nvGrpSpPr>
        <p:grpSpPr>
          <a:xfrm>
            <a:off x="6840805" y="4544070"/>
            <a:ext cx="3261649" cy="3500782"/>
            <a:chOff x="967721" y="637100"/>
            <a:chExt cx="10974670" cy="7220470"/>
          </a:xfrm>
        </p:grpSpPr>
        <p:sp>
          <p:nvSpPr>
            <p:cNvPr id="245" name="Google Shape;245;p8"/>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8"/>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7" name="Google Shape;247;p8"/>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248" name="Google Shape;248;p8"/>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249" name="Google Shape;249;p8"/>
          <p:cNvGrpSpPr/>
          <p:nvPr/>
        </p:nvGrpSpPr>
        <p:grpSpPr>
          <a:xfrm>
            <a:off x="9022931" y="6619423"/>
            <a:ext cx="379735" cy="381478"/>
            <a:chOff x="1135" y="0"/>
            <a:chExt cx="506314" cy="508637"/>
          </a:xfrm>
        </p:grpSpPr>
        <p:sp>
          <p:nvSpPr>
            <p:cNvPr id="250" name="Google Shape;250;p8"/>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8"/>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7</a:t>
              </a:r>
              <a:endParaRPr b="0" i="0" sz="1400" u="none" cap="none" strike="noStrike">
                <a:solidFill>
                  <a:srgbClr val="000000"/>
                </a:solidFill>
                <a:latin typeface="Arial"/>
                <a:ea typeface="Arial"/>
                <a:cs typeface="Arial"/>
                <a:sym typeface="Arial"/>
              </a:endParaRPr>
            </a:p>
          </p:txBody>
        </p:sp>
      </p:grpSp>
      <p:pic>
        <p:nvPicPr>
          <p:cNvPr id="252" name="Google Shape;252;p8"/>
          <p:cNvPicPr preferRelativeResize="0"/>
          <p:nvPr/>
        </p:nvPicPr>
        <p:blipFill rotWithShape="1">
          <a:blip r:embed="rId5">
            <a:alphaModFix/>
          </a:blip>
          <a:srcRect b="0" l="0" r="0" t="0"/>
          <a:stretch/>
        </p:blipFill>
        <p:spPr>
          <a:xfrm>
            <a:off x="533575" y="1497475"/>
            <a:ext cx="8381325" cy="5503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7EA"/>
        </a:solidFill>
      </p:bgPr>
    </p:bg>
    <p:spTree>
      <p:nvGrpSpPr>
        <p:cNvPr id="256" name="Shape 256"/>
        <p:cNvGrpSpPr/>
        <p:nvPr/>
      </p:nvGrpSpPr>
      <p:grpSpPr>
        <a:xfrm>
          <a:off x="0" y="0"/>
          <a:ext cx="0" cy="0"/>
          <a:chOff x="0" y="0"/>
          <a:chExt cx="0" cy="0"/>
        </a:xfrm>
      </p:grpSpPr>
      <p:sp>
        <p:nvSpPr>
          <p:cNvPr id="257" name="Google Shape;257;p9"/>
          <p:cNvSpPr txBox="1"/>
          <p:nvPr/>
        </p:nvSpPr>
        <p:spPr>
          <a:xfrm>
            <a:off x="628245" y="240033"/>
            <a:ext cx="8946000" cy="1158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rgbClr val="000000"/>
              </a:buClr>
              <a:buSzPts val="4200"/>
              <a:buFont typeface="Arial"/>
              <a:buNone/>
            </a:pPr>
            <a:r>
              <a:rPr b="0" i="0" lang="en-US" sz="3500" u="none" cap="none" strike="noStrike">
                <a:solidFill>
                  <a:srgbClr val="422F01"/>
                </a:solidFill>
                <a:latin typeface="Quicksand"/>
                <a:ea typeface="Quicksand"/>
                <a:cs typeface="Quicksand"/>
                <a:sym typeface="Quicksand"/>
              </a:rPr>
              <a:t>Xóa các dòng dữ liệu trống trong thuộc tính children</a:t>
            </a:r>
            <a:endParaRPr b="0" i="0" sz="700" u="none" cap="none" strike="noStrike">
              <a:solidFill>
                <a:srgbClr val="000000"/>
              </a:solidFill>
              <a:latin typeface="Arial"/>
              <a:ea typeface="Arial"/>
              <a:cs typeface="Arial"/>
              <a:sym typeface="Arial"/>
            </a:endParaRPr>
          </a:p>
        </p:txBody>
      </p:sp>
      <p:grpSp>
        <p:nvGrpSpPr>
          <p:cNvPr id="258" name="Google Shape;258;p9"/>
          <p:cNvGrpSpPr/>
          <p:nvPr/>
        </p:nvGrpSpPr>
        <p:grpSpPr>
          <a:xfrm>
            <a:off x="6840805" y="4544070"/>
            <a:ext cx="3261649" cy="3500782"/>
            <a:chOff x="967721" y="637100"/>
            <a:chExt cx="10974670" cy="7220470"/>
          </a:xfrm>
        </p:grpSpPr>
        <p:sp>
          <p:nvSpPr>
            <p:cNvPr id="259" name="Google Shape;259;p9"/>
            <p:cNvSpPr/>
            <p:nvPr/>
          </p:nvSpPr>
          <p:spPr>
            <a:xfrm>
              <a:off x="1046572" y="637100"/>
              <a:ext cx="10895819" cy="7116647"/>
            </a:xfrm>
            <a:custGeom>
              <a:rect b="b" l="l" r="r" t="t"/>
              <a:pathLst>
                <a:path extrusionOk="0" h="7116647" w="10895819">
                  <a:moveTo>
                    <a:pt x="93188" y="424734"/>
                  </a:moveTo>
                  <a:lnTo>
                    <a:pt x="93188" y="353945"/>
                  </a:lnTo>
                  <a:cubicBezTo>
                    <a:pt x="211465" y="353945"/>
                    <a:pt x="308237" y="290235"/>
                    <a:pt x="308237" y="212367"/>
                  </a:cubicBezTo>
                  <a:cubicBezTo>
                    <a:pt x="308237" y="134499"/>
                    <a:pt x="211465" y="70789"/>
                    <a:pt x="93188" y="70789"/>
                  </a:cubicBezTo>
                  <a:lnTo>
                    <a:pt x="93188" y="0"/>
                  </a:lnTo>
                  <a:cubicBezTo>
                    <a:pt x="272396" y="0"/>
                    <a:pt x="415762" y="94386"/>
                    <a:pt x="415762" y="212367"/>
                  </a:cubicBezTo>
                  <a:cubicBezTo>
                    <a:pt x="415762" y="330349"/>
                    <a:pt x="272396" y="424734"/>
                    <a:pt x="93188" y="424734"/>
                  </a:cubicBezTo>
                  <a:close/>
                  <a:moveTo>
                    <a:pt x="5734641" y="245402"/>
                  </a:moveTo>
                  <a:lnTo>
                    <a:pt x="5734641" y="174613"/>
                  </a:lnTo>
                  <a:lnTo>
                    <a:pt x="5089494" y="174613"/>
                  </a:lnTo>
                  <a:lnTo>
                    <a:pt x="5089494" y="245402"/>
                  </a:lnTo>
                  <a:lnTo>
                    <a:pt x="5734641" y="245402"/>
                  </a:lnTo>
                  <a:close/>
                  <a:moveTo>
                    <a:pt x="5412068" y="7116647"/>
                  </a:moveTo>
                  <a:cubicBezTo>
                    <a:pt x="5591276" y="7116647"/>
                    <a:pt x="5734641" y="7022262"/>
                    <a:pt x="5734641" y="6904280"/>
                  </a:cubicBezTo>
                  <a:lnTo>
                    <a:pt x="5627117" y="6904280"/>
                  </a:lnTo>
                  <a:cubicBezTo>
                    <a:pt x="5627117" y="6982148"/>
                    <a:pt x="5530345" y="7045858"/>
                    <a:pt x="5412068" y="7045858"/>
                  </a:cubicBezTo>
                  <a:cubicBezTo>
                    <a:pt x="5293791" y="7045858"/>
                    <a:pt x="5197019" y="6982148"/>
                    <a:pt x="5197019" y="6904280"/>
                  </a:cubicBezTo>
                  <a:lnTo>
                    <a:pt x="5089494" y="6904280"/>
                  </a:lnTo>
                  <a:cubicBezTo>
                    <a:pt x="5089494" y="7019902"/>
                    <a:pt x="5232860" y="7116647"/>
                    <a:pt x="5412068" y="7116647"/>
                  </a:cubicBezTo>
                  <a:close/>
                  <a:moveTo>
                    <a:pt x="2670193" y="5306810"/>
                  </a:moveTo>
                  <a:cubicBezTo>
                    <a:pt x="2670193" y="5424792"/>
                    <a:pt x="2813559" y="5519177"/>
                    <a:pt x="2992766" y="5519177"/>
                  </a:cubicBezTo>
                  <a:lnTo>
                    <a:pt x="2992766" y="5448388"/>
                  </a:lnTo>
                  <a:cubicBezTo>
                    <a:pt x="2874489" y="5448388"/>
                    <a:pt x="2777717" y="5384678"/>
                    <a:pt x="2777717" y="5306810"/>
                  </a:cubicBezTo>
                  <a:cubicBezTo>
                    <a:pt x="2777717" y="5228942"/>
                    <a:pt x="2874489" y="5165232"/>
                    <a:pt x="2992766" y="5165232"/>
                  </a:cubicBezTo>
                  <a:lnTo>
                    <a:pt x="2992766" y="5094443"/>
                  </a:lnTo>
                  <a:cubicBezTo>
                    <a:pt x="2817143" y="5094443"/>
                    <a:pt x="2670193" y="5191188"/>
                    <a:pt x="2670193" y="5306810"/>
                  </a:cubicBezTo>
                  <a:close/>
                  <a:moveTo>
                    <a:pt x="455187" y="3780129"/>
                  </a:moveTo>
                  <a:lnTo>
                    <a:pt x="530454" y="3728217"/>
                  </a:lnTo>
                  <a:lnTo>
                    <a:pt x="75267" y="3428544"/>
                  </a:lnTo>
                  <a:lnTo>
                    <a:pt x="0" y="3478096"/>
                  </a:lnTo>
                  <a:lnTo>
                    <a:pt x="455187" y="3780129"/>
                  </a:lnTo>
                  <a:close/>
                  <a:moveTo>
                    <a:pt x="10895819" y="1956134"/>
                  </a:moveTo>
                  <a:lnTo>
                    <a:pt x="10895819" y="1885345"/>
                  </a:lnTo>
                  <a:lnTo>
                    <a:pt x="10250673" y="1885345"/>
                  </a:lnTo>
                  <a:lnTo>
                    <a:pt x="10250673" y="1956134"/>
                  </a:lnTo>
                  <a:lnTo>
                    <a:pt x="10895819" y="1956134"/>
                  </a:lnTo>
                  <a:close/>
                  <a:moveTo>
                    <a:pt x="10411959" y="3617314"/>
                  </a:moveTo>
                  <a:cubicBezTo>
                    <a:pt x="10411959" y="3735296"/>
                    <a:pt x="10555325" y="3829681"/>
                    <a:pt x="10734533" y="3829681"/>
                  </a:cubicBezTo>
                  <a:lnTo>
                    <a:pt x="10734533" y="3758892"/>
                  </a:lnTo>
                  <a:cubicBezTo>
                    <a:pt x="10616256" y="3758892"/>
                    <a:pt x="10519483" y="3695182"/>
                    <a:pt x="10519483" y="3617314"/>
                  </a:cubicBezTo>
                  <a:cubicBezTo>
                    <a:pt x="10519483" y="3539447"/>
                    <a:pt x="10616256" y="3475737"/>
                    <a:pt x="10734533" y="3475737"/>
                  </a:cubicBezTo>
                  <a:lnTo>
                    <a:pt x="10734533" y="3404948"/>
                  </a:lnTo>
                  <a:cubicBezTo>
                    <a:pt x="10558908" y="3404948"/>
                    <a:pt x="10411959" y="3499333"/>
                    <a:pt x="10411959" y="3617314"/>
                  </a:cubicBezTo>
                  <a:close/>
                  <a:moveTo>
                    <a:pt x="5566186" y="1913661"/>
                  </a:moveTo>
                  <a:cubicBezTo>
                    <a:pt x="5566186" y="1795679"/>
                    <a:pt x="5422820" y="1701294"/>
                    <a:pt x="5243613" y="1701294"/>
                  </a:cubicBezTo>
                  <a:lnTo>
                    <a:pt x="5243613" y="1772083"/>
                  </a:lnTo>
                  <a:cubicBezTo>
                    <a:pt x="5361890" y="1772083"/>
                    <a:pt x="5458662" y="1835793"/>
                    <a:pt x="5458662" y="1913661"/>
                  </a:cubicBezTo>
                  <a:cubicBezTo>
                    <a:pt x="5458662" y="1991529"/>
                    <a:pt x="5361890" y="2055239"/>
                    <a:pt x="5243613" y="2055239"/>
                  </a:cubicBezTo>
                  <a:lnTo>
                    <a:pt x="5243613" y="2126028"/>
                  </a:lnTo>
                  <a:cubicBezTo>
                    <a:pt x="5422820" y="2126028"/>
                    <a:pt x="5566186" y="2029283"/>
                    <a:pt x="5566186" y="1913661"/>
                  </a:cubicBezTo>
                  <a:close/>
                  <a:moveTo>
                    <a:pt x="2881657" y="1696575"/>
                  </a:moveTo>
                  <a:lnTo>
                    <a:pt x="2774133" y="1696575"/>
                  </a:lnTo>
                  <a:lnTo>
                    <a:pt x="2774133" y="2121309"/>
                  </a:lnTo>
                  <a:lnTo>
                    <a:pt x="2881657" y="2121309"/>
                  </a:lnTo>
                  <a:lnTo>
                    <a:pt x="2881657" y="1696575"/>
                  </a:lnTo>
                  <a:close/>
                  <a:moveTo>
                    <a:pt x="5731058" y="3645630"/>
                  </a:moveTo>
                  <a:lnTo>
                    <a:pt x="5731058" y="3574841"/>
                  </a:lnTo>
                  <a:lnTo>
                    <a:pt x="5085911" y="3574841"/>
                  </a:lnTo>
                  <a:lnTo>
                    <a:pt x="5085911" y="3645630"/>
                  </a:lnTo>
                  <a:lnTo>
                    <a:pt x="5731058" y="3645630"/>
                  </a:lnTo>
                  <a:close/>
                  <a:moveTo>
                    <a:pt x="10895819" y="7041138"/>
                  </a:moveTo>
                  <a:lnTo>
                    <a:pt x="10895819" y="6970350"/>
                  </a:lnTo>
                  <a:lnTo>
                    <a:pt x="10250673" y="6970350"/>
                  </a:lnTo>
                  <a:lnTo>
                    <a:pt x="10250673" y="7041138"/>
                  </a:lnTo>
                  <a:lnTo>
                    <a:pt x="10895819" y="7041138"/>
                  </a:lnTo>
                  <a:close/>
                </a:path>
              </a:pathLst>
            </a:custGeom>
            <a:solidFill>
              <a:srgbClr val="EBC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9"/>
            <p:cNvSpPr/>
            <p:nvPr/>
          </p:nvSpPr>
          <p:spPr>
            <a:xfrm>
              <a:off x="967721" y="637100"/>
              <a:ext cx="10917324" cy="7220470"/>
            </a:xfrm>
            <a:custGeom>
              <a:rect b="b" l="l" r="r" t="t"/>
              <a:pathLst>
                <a:path extrusionOk="0" h="7220470" w="10917324">
                  <a:moveTo>
                    <a:pt x="10705859" y="5523896"/>
                  </a:moveTo>
                  <a:lnTo>
                    <a:pt x="10598334" y="5523896"/>
                  </a:lnTo>
                  <a:lnTo>
                    <a:pt x="10598334" y="5099163"/>
                  </a:lnTo>
                  <a:lnTo>
                    <a:pt x="10705859" y="5099163"/>
                  </a:lnTo>
                  <a:lnTo>
                    <a:pt x="10705859" y="5523896"/>
                  </a:lnTo>
                  <a:close/>
                  <a:moveTo>
                    <a:pt x="2960508" y="0"/>
                  </a:moveTo>
                  <a:lnTo>
                    <a:pt x="2852984" y="0"/>
                  </a:lnTo>
                  <a:lnTo>
                    <a:pt x="2852984" y="424734"/>
                  </a:lnTo>
                  <a:lnTo>
                    <a:pt x="2960508" y="424734"/>
                  </a:lnTo>
                  <a:lnTo>
                    <a:pt x="2960508" y="0"/>
                  </a:lnTo>
                  <a:close/>
                  <a:moveTo>
                    <a:pt x="150534" y="2095353"/>
                  </a:moveTo>
                  <a:lnTo>
                    <a:pt x="75267" y="2045800"/>
                  </a:lnTo>
                  <a:lnTo>
                    <a:pt x="530454" y="1746127"/>
                  </a:lnTo>
                  <a:lnTo>
                    <a:pt x="605721" y="1795679"/>
                  </a:lnTo>
                  <a:lnTo>
                    <a:pt x="150534" y="2095353"/>
                  </a:lnTo>
                  <a:close/>
                  <a:moveTo>
                    <a:pt x="7791944" y="84947"/>
                  </a:moveTo>
                  <a:lnTo>
                    <a:pt x="7867211" y="35395"/>
                  </a:lnTo>
                  <a:lnTo>
                    <a:pt x="8322398" y="335068"/>
                  </a:lnTo>
                  <a:lnTo>
                    <a:pt x="8247130" y="384620"/>
                  </a:lnTo>
                  <a:lnTo>
                    <a:pt x="7791944" y="84947"/>
                  </a:lnTo>
                  <a:close/>
                  <a:moveTo>
                    <a:pt x="8394082" y="2017485"/>
                  </a:moveTo>
                  <a:lnTo>
                    <a:pt x="8286558" y="2017485"/>
                  </a:lnTo>
                  <a:cubicBezTo>
                    <a:pt x="8286558" y="1939617"/>
                    <a:pt x="8189785" y="1875907"/>
                    <a:pt x="8071508" y="1875907"/>
                  </a:cubicBezTo>
                  <a:cubicBezTo>
                    <a:pt x="7953231" y="1875907"/>
                    <a:pt x="7856459" y="1939617"/>
                    <a:pt x="7856459" y="2017485"/>
                  </a:cubicBezTo>
                  <a:lnTo>
                    <a:pt x="7748935" y="2017485"/>
                  </a:lnTo>
                  <a:cubicBezTo>
                    <a:pt x="7748935" y="1899503"/>
                    <a:pt x="7892300" y="1805118"/>
                    <a:pt x="8071508" y="1805118"/>
                  </a:cubicBezTo>
                  <a:cubicBezTo>
                    <a:pt x="8247131" y="1805118"/>
                    <a:pt x="8394082" y="1901863"/>
                    <a:pt x="8394082" y="2017485"/>
                  </a:cubicBezTo>
                  <a:close/>
                  <a:moveTo>
                    <a:pt x="5318879" y="5500300"/>
                  </a:moveTo>
                  <a:lnTo>
                    <a:pt x="5243612" y="5450748"/>
                  </a:lnTo>
                  <a:lnTo>
                    <a:pt x="5698799" y="5151075"/>
                  </a:lnTo>
                  <a:lnTo>
                    <a:pt x="5774067" y="5200627"/>
                  </a:lnTo>
                  <a:lnTo>
                    <a:pt x="5318879" y="5500300"/>
                  </a:lnTo>
                  <a:close/>
                  <a:moveTo>
                    <a:pt x="372752" y="5521536"/>
                  </a:moveTo>
                  <a:lnTo>
                    <a:pt x="265227" y="5521536"/>
                  </a:lnTo>
                  <a:lnTo>
                    <a:pt x="265227" y="5096803"/>
                  </a:lnTo>
                  <a:lnTo>
                    <a:pt x="372752" y="5096803"/>
                  </a:lnTo>
                  <a:lnTo>
                    <a:pt x="372752" y="5521536"/>
                  </a:lnTo>
                  <a:close/>
                  <a:moveTo>
                    <a:pt x="8121686" y="7220471"/>
                  </a:moveTo>
                  <a:lnTo>
                    <a:pt x="8014162" y="7220471"/>
                  </a:lnTo>
                  <a:lnTo>
                    <a:pt x="8014162" y="6795737"/>
                  </a:lnTo>
                  <a:lnTo>
                    <a:pt x="8121686" y="6795737"/>
                  </a:lnTo>
                  <a:lnTo>
                    <a:pt x="8121686" y="7220471"/>
                  </a:lnTo>
                  <a:close/>
                  <a:moveTo>
                    <a:pt x="645147" y="7114287"/>
                  </a:moveTo>
                  <a:lnTo>
                    <a:pt x="537622" y="7114287"/>
                  </a:lnTo>
                  <a:cubicBezTo>
                    <a:pt x="537622" y="7036419"/>
                    <a:pt x="440850" y="6972709"/>
                    <a:pt x="322573" y="6972709"/>
                  </a:cubicBezTo>
                  <a:cubicBezTo>
                    <a:pt x="204296" y="6972709"/>
                    <a:pt x="107524" y="7036419"/>
                    <a:pt x="107524" y="7114287"/>
                  </a:cubicBezTo>
                  <a:lnTo>
                    <a:pt x="0" y="7114287"/>
                  </a:lnTo>
                  <a:cubicBezTo>
                    <a:pt x="0" y="6996305"/>
                    <a:pt x="143366" y="6901920"/>
                    <a:pt x="322573" y="6901920"/>
                  </a:cubicBezTo>
                  <a:cubicBezTo>
                    <a:pt x="501781" y="6901920"/>
                    <a:pt x="645147" y="6996305"/>
                    <a:pt x="645147" y="7114287"/>
                  </a:cubicBezTo>
                  <a:close/>
                  <a:moveTo>
                    <a:pt x="10462136" y="386980"/>
                  </a:moveTo>
                  <a:lnTo>
                    <a:pt x="10386869" y="337428"/>
                  </a:lnTo>
                  <a:lnTo>
                    <a:pt x="10842056" y="37754"/>
                  </a:lnTo>
                  <a:lnTo>
                    <a:pt x="10917323" y="87307"/>
                  </a:lnTo>
                  <a:lnTo>
                    <a:pt x="10462136" y="386980"/>
                  </a:lnTo>
                  <a:close/>
                  <a:moveTo>
                    <a:pt x="2709618" y="7192155"/>
                  </a:moveTo>
                  <a:lnTo>
                    <a:pt x="2634351" y="7142603"/>
                  </a:lnTo>
                  <a:lnTo>
                    <a:pt x="3089538" y="6842929"/>
                  </a:lnTo>
                  <a:lnTo>
                    <a:pt x="3164805" y="6892481"/>
                  </a:lnTo>
                  <a:lnTo>
                    <a:pt x="2709618" y="7192155"/>
                  </a:lnTo>
                  <a:close/>
                  <a:moveTo>
                    <a:pt x="7867211" y="3791927"/>
                  </a:moveTo>
                  <a:lnTo>
                    <a:pt x="7791944" y="3742375"/>
                  </a:lnTo>
                  <a:lnTo>
                    <a:pt x="8247131" y="3442702"/>
                  </a:lnTo>
                  <a:lnTo>
                    <a:pt x="8322398" y="3492254"/>
                  </a:lnTo>
                  <a:lnTo>
                    <a:pt x="7867211" y="3791927"/>
                  </a:lnTo>
                  <a:close/>
                  <a:moveTo>
                    <a:pt x="2584173" y="3504052"/>
                  </a:moveTo>
                  <a:lnTo>
                    <a:pt x="2691697" y="3504052"/>
                  </a:lnTo>
                  <a:cubicBezTo>
                    <a:pt x="2691697" y="3581920"/>
                    <a:pt x="2788469" y="3645630"/>
                    <a:pt x="2906746" y="3645630"/>
                  </a:cubicBezTo>
                  <a:cubicBezTo>
                    <a:pt x="3025023" y="3645630"/>
                    <a:pt x="3121795" y="3581920"/>
                    <a:pt x="3121795" y="3504052"/>
                  </a:cubicBezTo>
                  <a:lnTo>
                    <a:pt x="3229320" y="3504052"/>
                  </a:lnTo>
                  <a:cubicBezTo>
                    <a:pt x="3229320" y="3622034"/>
                    <a:pt x="3085954" y="3716419"/>
                    <a:pt x="2906746" y="3716419"/>
                  </a:cubicBezTo>
                  <a:cubicBezTo>
                    <a:pt x="2731123" y="3716419"/>
                    <a:pt x="2584173" y="3622034"/>
                    <a:pt x="2584173" y="3504052"/>
                  </a:cubicBezTo>
                  <a:close/>
                  <a:moveTo>
                    <a:pt x="8394082" y="5412993"/>
                  </a:moveTo>
                  <a:lnTo>
                    <a:pt x="8286558" y="5412993"/>
                  </a:lnTo>
                  <a:cubicBezTo>
                    <a:pt x="8286558" y="5335125"/>
                    <a:pt x="8189785" y="5271415"/>
                    <a:pt x="8071508" y="5271415"/>
                  </a:cubicBezTo>
                  <a:cubicBezTo>
                    <a:pt x="7953231" y="5271415"/>
                    <a:pt x="7856459" y="5335125"/>
                    <a:pt x="7856459" y="5412993"/>
                  </a:cubicBezTo>
                  <a:lnTo>
                    <a:pt x="7748935" y="5412993"/>
                  </a:lnTo>
                  <a:cubicBezTo>
                    <a:pt x="7748935" y="5295012"/>
                    <a:pt x="7892300" y="5200627"/>
                    <a:pt x="8071508" y="5200627"/>
                  </a:cubicBezTo>
                  <a:cubicBezTo>
                    <a:pt x="8250716" y="5200627"/>
                    <a:pt x="8394082" y="5297371"/>
                    <a:pt x="8394082" y="5412993"/>
                  </a:cubicBezTo>
                  <a:close/>
                </a:path>
              </a:pathLst>
            </a:custGeom>
            <a:solidFill>
              <a:srgbClr val="6D59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1" name="Google Shape;261;p9"/>
          <p:cNvPicPr preferRelativeResize="0"/>
          <p:nvPr/>
        </p:nvPicPr>
        <p:blipFill rotWithShape="1">
          <a:blip r:embed="rId3">
            <a:alphaModFix/>
          </a:blip>
          <a:srcRect b="0" l="0" r="0" t="0"/>
          <a:stretch/>
        </p:blipFill>
        <p:spPr>
          <a:xfrm rot="359366">
            <a:off x="8579984" y="2259456"/>
            <a:ext cx="292827" cy="821970"/>
          </a:xfrm>
          <a:prstGeom prst="rect">
            <a:avLst/>
          </a:prstGeom>
          <a:noFill/>
          <a:ln>
            <a:noFill/>
          </a:ln>
        </p:spPr>
      </p:pic>
      <p:pic>
        <p:nvPicPr>
          <p:cNvPr id="262" name="Google Shape;262;p9"/>
          <p:cNvPicPr preferRelativeResize="0"/>
          <p:nvPr/>
        </p:nvPicPr>
        <p:blipFill rotWithShape="1">
          <a:blip r:embed="rId4">
            <a:alphaModFix/>
          </a:blip>
          <a:srcRect b="0" l="0" r="0" t="0"/>
          <a:stretch/>
        </p:blipFill>
        <p:spPr>
          <a:xfrm rot="5400000">
            <a:off x="-206610" y="6624425"/>
            <a:ext cx="866840" cy="1009420"/>
          </a:xfrm>
          <a:prstGeom prst="rect">
            <a:avLst/>
          </a:prstGeom>
          <a:noFill/>
          <a:ln>
            <a:noFill/>
          </a:ln>
        </p:spPr>
      </p:pic>
      <p:grpSp>
        <p:nvGrpSpPr>
          <p:cNvPr id="263" name="Google Shape;263;p9"/>
          <p:cNvGrpSpPr/>
          <p:nvPr/>
        </p:nvGrpSpPr>
        <p:grpSpPr>
          <a:xfrm>
            <a:off x="9022931" y="6619423"/>
            <a:ext cx="379735" cy="381478"/>
            <a:chOff x="1135" y="0"/>
            <a:chExt cx="506314" cy="508637"/>
          </a:xfrm>
        </p:grpSpPr>
        <p:sp>
          <p:nvSpPr>
            <p:cNvPr id="264" name="Google Shape;264;p9"/>
            <p:cNvSpPr/>
            <p:nvPr/>
          </p:nvSpPr>
          <p:spPr>
            <a:xfrm>
              <a:off x="1135" y="0"/>
              <a:ext cx="506314" cy="5086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2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9"/>
            <p:cNvSpPr txBox="1"/>
            <p:nvPr/>
          </p:nvSpPr>
          <p:spPr>
            <a:xfrm>
              <a:off x="11872" y="95596"/>
              <a:ext cx="465788" cy="355545"/>
            </a:xfrm>
            <a:prstGeom prst="rect">
              <a:avLst/>
            </a:prstGeom>
            <a:noFill/>
            <a:ln>
              <a:noFill/>
            </a:ln>
          </p:spPr>
          <p:txBody>
            <a:bodyPr anchorCtr="0" anchor="t" bIns="0" lIns="0" spcFirstLastPara="1" rIns="0" wrap="square" tIns="0">
              <a:spAutoFit/>
            </a:bodyPr>
            <a:lstStyle/>
            <a:p>
              <a:pPr indent="0" lvl="0" marL="0" marR="0" rtl="0" algn="ctr">
                <a:lnSpc>
                  <a:spcPct val="109983"/>
                </a:lnSpc>
                <a:spcBef>
                  <a:spcPts val="0"/>
                </a:spcBef>
                <a:spcAft>
                  <a:spcPts val="0"/>
                </a:spcAft>
                <a:buClr>
                  <a:srgbClr val="000000"/>
                </a:buClr>
                <a:buSzPts val="1843"/>
                <a:buFont typeface="Arial"/>
                <a:buNone/>
              </a:pPr>
              <a:r>
                <a:rPr b="0" i="0" lang="en-US" sz="1843" u="none" cap="none" strike="noStrike">
                  <a:solidFill>
                    <a:srgbClr val="FFFFFF"/>
                  </a:solidFill>
                  <a:latin typeface="Quicksand"/>
                  <a:ea typeface="Quicksand"/>
                  <a:cs typeface="Quicksand"/>
                  <a:sym typeface="Quicksand"/>
                </a:rPr>
                <a:t>8</a:t>
              </a:r>
              <a:endParaRPr b="0" i="0" sz="1400" u="none" cap="none" strike="noStrike">
                <a:solidFill>
                  <a:srgbClr val="000000"/>
                </a:solidFill>
                <a:latin typeface="Arial"/>
                <a:ea typeface="Arial"/>
                <a:cs typeface="Arial"/>
                <a:sym typeface="Arial"/>
              </a:endParaRPr>
            </a:p>
          </p:txBody>
        </p:sp>
      </p:grpSp>
      <p:pic>
        <p:nvPicPr>
          <p:cNvPr id="266" name="Google Shape;266;p9"/>
          <p:cNvPicPr preferRelativeResize="0"/>
          <p:nvPr/>
        </p:nvPicPr>
        <p:blipFill rotWithShape="1">
          <a:blip r:embed="rId5">
            <a:alphaModFix/>
          </a:blip>
          <a:srcRect b="0" l="0" r="0" t="0"/>
          <a:stretch/>
        </p:blipFill>
        <p:spPr>
          <a:xfrm>
            <a:off x="628250" y="1890700"/>
            <a:ext cx="8946000" cy="15594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